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fntdata" ContentType="application/x-fontdata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theme/theme2.xml" ContentType="application/vnd.openxmlformats-officedocument.theme+xml"/>
  <Override PartName="/ppt/slideLayouts/slideLayout165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87.xml" ContentType="application/vnd.openxmlformats-officedocument.presentationml.slideLayout+xml"/>
  <Override PartName="/ppt/slideLayouts/slideLayout188.xml" ContentType="application/vnd.openxmlformats-officedocument.presentationml.slideLayout+xml"/>
  <Override PartName="/ppt/slideLayouts/slideLayout189.xml" ContentType="application/vnd.openxmlformats-officedocument.presentationml.slideLayout+xml"/>
  <Override PartName="/ppt/slideLayouts/slideLayout19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Layouts/slideLayout19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Layouts/slideLayout197.xml" ContentType="application/vnd.openxmlformats-officedocument.presentationml.slideLayout+xml"/>
  <Override PartName="/ppt/slideLayouts/slideLayout198.xml" ContentType="application/vnd.openxmlformats-officedocument.presentationml.slideLayout+xml"/>
  <Override PartName="/ppt/slideLayouts/slideLayout199.xml" ContentType="application/vnd.openxmlformats-officedocument.presentationml.slideLayout+xml"/>
  <Override PartName="/ppt/slideLayouts/slideLayout200.xml" ContentType="application/vnd.openxmlformats-officedocument.presentationml.slideLayout+xml"/>
  <Override PartName="/ppt/slideLayouts/slideLayout201.xml" ContentType="application/vnd.openxmlformats-officedocument.presentationml.slideLayout+xml"/>
  <Override PartName="/ppt/slideLayouts/slideLayout202.xml" ContentType="application/vnd.openxmlformats-officedocument.presentationml.slideLayout+xml"/>
  <Override PartName="/ppt/slideLayouts/slideLayout203.xml" ContentType="application/vnd.openxmlformats-officedocument.presentationml.slideLayout+xml"/>
  <Override PartName="/ppt/slideLayouts/slideLayout204.xml" ContentType="application/vnd.openxmlformats-officedocument.presentationml.slideLayout+xml"/>
  <Override PartName="/ppt/slideLayouts/slideLayout205.xml" ContentType="application/vnd.openxmlformats-officedocument.presentationml.slideLayout+xml"/>
  <Override PartName="/ppt/slideLayouts/slideLayout206.xml" ContentType="application/vnd.openxmlformats-officedocument.presentationml.slideLayout+xml"/>
  <Override PartName="/ppt/slideLayouts/slideLayout207.xml" ContentType="application/vnd.openxmlformats-officedocument.presentationml.slideLayout+xml"/>
  <Override PartName="/ppt/slideLayouts/slideLayout208.xml" ContentType="application/vnd.openxmlformats-officedocument.presentationml.slideLayout+xml"/>
  <Override PartName="/ppt/slideLayouts/slideLayout209.xml" ContentType="application/vnd.openxmlformats-officedocument.presentationml.slideLayout+xml"/>
  <Override PartName="/ppt/slideLayouts/slideLayout210.xml" ContentType="application/vnd.openxmlformats-officedocument.presentationml.slideLayout+xml"/>
  <Override PartName="/ppt/slideLayouts/slideLayout211.xml" ContentType="application/vnd.openxmlformats-officedocument.presentationml.slideLayout+xml"/>
  <Override PartName="/ppt/slideLayouts/slideLayout212.xml" ContentType="application/vnd.openxmlformats-officedocument.presentationml.slideLayout+xml"/>
  <Override PartName="/ppt/slideLayouts/slideLayout213.xml" ContentType="application/vnd.openxmlformats-officedocument.presentationml.slideLayout+xml"/>
  <Override PartName="/ppt/slideLayouts/slideLayout214.xml" ContentType="application/vnd.openxmlformats-officedocument.presentationml.slideLayout+xml"/>
  <Override PartName="/ppt/slideLayouts/slideLayout215.xml" ContentType="application/vnd.openxmlformats-officedocument.presentationml.slideLayout+xml"/>
  <Override PartName="/ppt/slideLayouts/slideLayout216.xml" ContentType="application/vnd.openxmlformats-officedocument.presentationml.slideLayout+xml"/>
  <Override PartName="/ppt/slideLayouts/slideLayout217.xml" ContentType="application/vnd.openxmlformats-officedocument.presentationml.slideLayout+xml"/>
  <Override PartName="/ppt/slideLayouts/slideLayout218.xml" ContentType="application/vnd.openxmlformats-officedocument.presentationml.slideLayout+xml"/>
  <Override PartName="/ppt/theme/theme3.xml" ContentType="application/vnd.openxmlformats-officedocument.theme+xml"/>
  <Override PartName="/ppt/slideLayouts/slideLayout219.xml" ContentType="application/vnd.openxmlformats-officedocument.presentationml.slideLayout+xml"/>
  <Override PartName="/ppt/slideLayouts/slideLayout220.xml" ContentType="application/vnd.openxmlformats-officedocument.presentationml.slideLayout+xml"/>
  <Override PartName="/ppt/slideLayouts/slideLayout221.xml" ContentType="application/vnd.openxmlformats-officedocument.presentationml.slideLayout+xml"/>
  <Override PartName="/ppt/slideLayouts/slideLayout222.xml" ContentType="application/vnd.openxmlformats-officedocument.presentationml.slideLayout+xml"/>
  <Override PartName="/ppt/slideLayouts/slideLayout223.xml" ContentType="application/vnd.openxmlformats-officedocument.presentationml.slideLayout+xml"/>
  <Override PartName="/ppt/slideLayouts/slideLayout224.xml" ContentType="application/vnd.openxmlformats-officedocument.presentationml.slideLayout+xml"/>
  <Override PartName="/ppt/slideLayouts/slideLayout225.xml" ContentType="application/vnd.openxmlformats-officedocument.presentationml.slideLayout+xml"/>
  <Override PartName="/ppt/slideLayouts/slideLayout226.xml" ContentType="application/vnd.openxmlformats-officedocument.presentationml.slideLayout+xml"/>
  <Override PartName="/ppt/slideLayouts/slideLayout227.xml" ContentType="application/vnd.openxmlformats-officedocument.presentationml.slideLayout+xml"/>
  <Override PartName="/ppt/slideLayouts/slideLayout228.xml" ContentType="application/vnd.openxmlformats-officedocument.presentationml.slideLayout+xml"/>
  <Override PartName="/ppt/slideLayouts/slideLayout229.xml" ContentType="application/vnd.openxmlformats-officedocument.presentationml.slideLayout+xml"/>
  <Override PartName="/ppt/slideLayouts/slideLayout230.xml" ContentType="application/vnd.openxmlformats-officedocument.presentationml.slideLayout+xml"/>
  <Override PartName="/ppt/slideLayouts/slideLayout231.xml" ContentType="application/vnd.openxmlformats-officedocument.presentationml.slideLayout+xml"/>
  <Override PartName="/ppt/slideLayouts/slideLayout232.xml" ContentType="application/vnd.openxmlformats-officedocument.presentationml.slideLayout+xml"/>
  <Override PartName="/ppt/slideLayouts/slideLayout233.xml" ContentType="application/vnd.openxmlformats-officedocument.presentationml.slideLayout+xml"/>
  <Override PartName="/ppt/slideLayouts/slideLayout234.xml" ContentType="application/vnd.openxmlformats-officedocument.presentationml.slideLayout+xml"/>
  <Override PartName="/ppt/slideLayouts/slideLayout235.xml" ContentType="application/vnd.openxmlformats-officedocument.presentationml.slideLayout+xml"/>
  <Override PartName="/ppt/slideLayouts/slideLayout236.xml" ContentType="application/vnd.openxmlformats-officedocument.presentationml.slideLayout+xml"/>
  <Override PartName="/ppt/slideLayouts/slideLayout237.xml" ContentType="application/vnd.openxmlformats-officedocument.presentationml.slideLayout+xml"/>
  <Override PartName="/ppt/slideLayouts/slideLayout238.xml" ContentType="application/vnd.openxmlformats-officedocument.presentationml.slideLayout+xml"/>
  <Override PartName="/ppt/slideLayouts/slideLayout239.xml" ContentType="application/vnd.openxmlformats-officedocument.presentationml.slideLayout+xml"/>
  <Override PartName="/ppt/slideLayouts/slideLayout240.xml" ContentType="application/vnd.openxmlformats-officedocument.presentationml.slideLayout+xml"/>
  <Override PartName="/ppt/slideLayouts/slideLayout241.xml" ContentType="application/vnd.openxmlformats-officedocument.presentationml.slideLayout+xml"/>
  <Override PartName="/ppt/slideLayouts/slideLayout242.xml" ContentType="application/vnd.openxmlformats-officedocument.presentationml.slideLayout+xml"/>
  <Override PartName="/ppt/slideLayouts/slideLayout243.xml" ContentType="application/vnd.openxmlformats-officedocument.presentationml.slideLayout+xml"/>
  <Override PartName="/ppt/slideLayouts/slideLayout244.xml" ContentType="application/vnd.openxmlformats-officedocument.presentationml.slideLayout+xml"/>
  <Override PartName="/ppt/slideLayouts/slideLayout245.xml" ContentType="application/vnd.openxmlformats-officedocument.presentationml.slideLayout+xml"/>
  <Override PartName="/ppt/slideLayouts/slideLayout246.xml" ContentType="application/vnd.openxmlformats-officedocument.presentationml.slideLayout+xml"/>
  <Override PartName="/ppt/slideLayouts/slideLayout247.xml" ContentType="application/vnd.openxmlformats-officedocument.presentationml.slideLayout+xml"/>
  <Override PartName="/ppt/slideLayouts/slideLayout248.xml" ContentType="application/vnd.openxmlformats-officedocument.presentationml.slideLayout+xml"/>
  <Override PartName="/ppt/slideLayouts/slideLayout249.xml" ContentType="application/vnd.openxmlformats-officedocument.presentationml.slideLayout+xml"/>
  <Override PartName="/ppt/slideLayouts/slideLayout250.xml" ContentType="application/vnd.openxmlformats-officedocument.presentationml.slideLayout+xml"/>
  <Override PartName="/ppt/slideLayouts/slideLayout251.xml" ContentType="application/vnd.openxmlformats-officedocument.presentationml.slideLayout+xml"/>
  <Override PartName="/ppt/slideLayouts/slideLayout252.xml" ContentType="application/vnd.openxmlformats-officedocument.presentationml.slideLayout+xml"/>
  <Override PartName="/ppt/slideLayouts/slideLayout253.xml" ContentType="application/vnd.openxmlformats-officedocument.presentationml.slideLayout+xml"/>
  <Override PartName="/ppt/slideLayouts/slideLayout254.xml" ContentType="application/vnd.openxmlformats-officedocument.presentationml.slideLayout+xml"/>
  <Override PartName="/ppt/slideLayouts/slideLayout255.xml" ContentType="application/vnd.openxmlformats-officedocument.presentationml.slideLayout+xml"/>
  <Override PartName="/ppt/slideLayouts/slideLayout256.xml" ContentType="application/vnd.openxmlformats-officedocument.presentationml.slideLayout+xml"/>
  <Override PartName="/ppt/slideLayouts/slideLayout257.xml" ContentType="application/vnd.openxmlformats-officedocument.presentationml.slideLayout+xml"/>
  <Override PartName="/ppt/slideLayouts/slideLayout258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714" r:id="rId1"/>
    <p:sldMasterId id="2147483879" r:id="rId2"/>
    <p:sldMasterId id="2147483783" r:id="rId3"/>
    <p:sldMasterId id="2147483838" r:id="rId4"/>
  </p:sldMasterIdLst>
  <p:notesMasterIdLst>
    <p:notesMasterId r:id="rId20"/>
  </p:notesMasterIdLst>
  <p:sldIdLst>
    <p:sldId id="553" r:id="rId5"/>
    <p:sldId id="510" r:id="rId6"/>
    <p:sldId id="524" r:id="rId7"/>
    <p:sldId id="548" r:id="rId8"/>
    <p:sldId id="544" r:id="rId9"/>
    <p:sldId id="547" r:id="rId10"/>
    <p:sldId id="502" r:id="rId11"/>
    <p:sldId id="550" r:id="rId12"/>
    <p:sldId id="497" r:id="rId13"/>
    <p:sldId id="549" r:id="rId14"/>
    <p:sldId id="551" r:id="rId15"/>
    <p:sldId id="552" r:id="rId16"/>
    <p:sldId id="507" r:id="rId17"/>
    <p:sldId id="501" r:id="rId18"/>
    <p:sldId id="554" r:id="rId19"/>
  </p:sldIdLst>
  <p:sldSz cx="9144000" cy="5143500" type="screen16x9"/>
  <p:notesSz cx="6858000" cy="9144000"/>
  <p:embeddedFontLst>
    <p:embeddedFont>
      <p:font typeface="Calibri" pitchFamily="34" charset="0"/>
      <p:regular r:id="rId21"/>
      <p:bold r:id="rId22"/>
      <p:italic r:id="rId23"/>
      <p:boldItalic r:id="rId24"/>
    </p:embeddedFont>
    <p:embeddedFont>
      <p:font typeface="黑体" pitchFamily="49" charset="-122"/>
      <p:regular r:id="rId25"/>
    </p:embeddedFont>
    <p:embeddedFont>
      <p:font typeface="幼圆" pitchFamily="49" charset="-122"/>
      <p:regular r:id="rId26"/>
    </p:embeddedFont>
    <p:embeddedFont>
      <p:font typeface="楷体" pitchFamily="49" charset="-122"/>
      <p:regular r:id="rId27"/>
    </p:embeddedFont>
    <p:embeddedFont>
      <p:font typeface="微软雅黑" pitchFamily="34" charset="-122"/>
      <p:regular r:id="rId28"/>
      <p:bold r:id="rId29"/>
    </p:embeddedFont>
  </p:embeddedFontLst>
  <p:defaultTextStyle>
    <a:defPPr>
      <a:defRPr lang="zh-CN"/>
    </a:defPPr>
    <a:lvl1pPr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342900" indent="1143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685800" indent="2286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028700" indent="3429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371600" indent="4572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205F"/>
    <a:srgbClr val="FF0000"/>
    <a:srgbClr val="B56CCC"/>
    <a:srgbClr val="009900"/>
    <a:srgbClr val="0000FF"/>
    <a:srgbClr val="AFF22A"/>
    <a:srgbClr val="FF9933"/>
    <a:srgbClr val="FFFFFF"/>
    <a:srgbClr val="CC9900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2838BEF-8BB2-4498-84A7-C5851F593DF1}" styleName="中度样式 4 - 强调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E8034E78-7F5D-4C2E-B375-FC64B27BC917}" styleName="深色样式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45" autoAdjust="0"/>
    <p:restoredTop sz="99556" autoAdjust="0"/>
  </p:normalViewPr>
  <p:slideViewPr>
    <p:cSldViewPr>
      <p:cViewPr>
        <p:scale>
          <a:sx n="110" d="100"/>
          <a:sy n="110" d="100"/>
        </p:scale>
        <p:origin x="-372" y="-216"/>
      </p:cViewPr>
      <p:guideLst>
        <p:guide orient="horz" pos="1619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28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font" Target="fonts/font6.fntdata"/><Relationship Id="rId3" Type="http://schemas.openxmlformats.org/officeDocument/2006/relationships/slideMaster" Target="slideMasters/slideMaster3.xml"/><Relationship Id="rId21" Type="http://schemas.openxmlformats.org/officeDocument/2006/relationships/font" Target="fonts/font1.fntdata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font" Target="fonts/font5.fntdata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notesMaster" Target="notesMasters/notesMaster1.xml"/><Relationship Id="rId29" Type="http://schemas.openxmlformats.org/officeDocument/2006/relationships/font" Target="fonts/font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font" Target="fonts/font4.fntdata"/><Relationship Id="rId32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font" Target="fonts/font3.fntdata"/><Relationship Id="rId28" Type="http://schemas.openxmlformats.org/officeDocument/2006/relationships/font" Target="fonts/font8.fntdata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font" Target="fonts/font2.fntdata"/><Relationship Id="rId27" Type="http://schemas.openxmlformats.org/officeDocument/2006/relationships/font" Target="fonts/font7.fntdata"/><Relationship Id="rId30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.wmf"/><Relationship Id="rId1" Type="http://schemas.openxmlformats.org/officeDocument/2006/relationships/image" Target="../media/image9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27.wmf"/><Relationship Id="rId2" Type="http://schemas.openxmlformats.org/officeDocument/2006/relationships/image" Target="../media/image26.wmf"/><Relationship Id="rId1" Type="http://schemas.openxmlformats.org/officeDocument/2006/relationships/image" Target="../media/image25.wmf"/><Relationship Id="rId4" Type="http://schemas.openxmlformats.org/officeDocument/2006/relationships/image" Target="../media/image28.wmf"/></Relationships>
</file>

<file path=ppt/drawings/_rels/vmlDrawing4.vml.rels><?xml version="1.0" encoding="UTF-8" standalone="yes"?>
<Relationships xmlns="http://schemas.openxmlformats.org/package/2006/relationships"><Relationship Id="rId8" Type="http://schemas.openxmlformats.org/officeDocument/2006/relationships/image" Target="../media/image38.wmf"/><Relationship Id="rId3" Type="http://schemas.openxmlformats.org/officeDocument/2006/relationships/image" Target="../media/image33.wmf"/><Relationship Id="rId7" Type="http://schemas.openxmlformats.org/officeDocument/2006/relationships/image" Target="../media/image37.wmf"/><Relationship Id="rId12" Type="http://schemas.openxmlformats.org/officeDocument/2006/relationships/image" Target="../media/image42.wmf"/><Relationship Id="rId2" Type="http://schemas.openxmlformats.org/officeDocument/2006/relationships/image" Target="../media/image32.wmf"/><Relationship Id="rId1" Type="http://schemas.openxmlformats.org/officeDocument/2006/relationships/image" Target="../media/image31.wmf"/><Relationship Id="rId6" Type="http://schemas.openxmlformats.org/officeDocument/2006/relationships/image" Target="../media/image36.wmf"/><Relationship Id="rId11" Type="http://schemas.openxmlformats.org/officeDocument/2006/relationships/image" Target="../media/image41.wmf"/><Relationship Id="rId5" Type="http://schemas.openxmlformats.org/officeDocument/2006/relationships/image" Target="../media/image35.wmf"/><Relationship Id="rId10" Type="http://schemas.openxmlformats.org/officeDocument/2006/relationships/image" Target="../media/image40.wmf"/><Relationship Id="rId4" Type="http://schemas.openxmlformats.org/officeDocument/2006/relationships/image" Target="../media/image34.wmf"/><Relationship Id="rId9" Type="http://schemas.openxmlformats.org/officeDocument/2006/relationships/image" Target="../media/image39.wmf"/></Relationships>
</file>

<file path=ppt/drawings/_rels/vmlDrawing5.vml.rels><?xml version="1.0" encoding="UTF-8" standalone="yes"?>
<Relationships xmlns="http://schemas.openxmlformats.org/package/2006/relationships"><Relationship Id="rId8" Type="http://schemas.openxmlformats.org/officeDocument/2006/relationships/image" Target="../media/image51.wmf"/><Relationship Id="rId3" Type="http://schemas.openxmlformats.org/officeDocument/2006/relationships/image" Target="../media/image46.wmf"/><Relationship Id="rId7" Type="http://schemas.openxmlformats.org/officeDocument/2006/relationships/image" Target="../media/image50.wmf"/><Relationship Id="rId12" Type="http://schemas.openxmlformats.org/officeDocument/2006/relationships/image" Target="../media/image55.wmf"/><Relationship Id="rId2" Type="http://schemas.openxmlformats.org/officeDocument/2006/relationships/image" Target="../media/image45.wmf"/><Relationship Id="rId1" Type="http://schemas.openxmlformats.org/officeDocument/2006/relationships/image" Target="../media/image44.wmf"/><Relationship Id="rId6" Type="http://schemas.openxmlformats.org/officeDocument/2006/relationships/image" Target="../media/image49.wmf"/><Relationship Id="rId11" Type="http://schemas.openxmlformats.org/officeDocument/2006/relationships/image" Target="../media/image54.wmf"/><Relationship Id="rId5" Type="http://schemas.openxmlformats.org/officeDocument/2006/relationships/image" Target="../media/image48.wmf"/><Relationship Id="rId10" Type="http://schemas.openxmlformats.org/officeDocument/2006/relationships/image" Target="../media/image53.wmf"/><Relationship Id="rId4" Type="http://schemas.openxmlformats.org/officeDocument/2006/relationships/image" Target="../media/image47.wmf"/><Relationship Id="rId9" Type="http://schemas.openxmlformats.org/officeDocument/2006/relationships/image" Target="../media/image52.wmf"/></Relationships>
</file>

<file path=ppt/drawings/_rels/vmlDrawing6.vml.rels><?xml version="1.0" encoding="UTF-8" standalone="yes"?>
<Relationships xmlns="http://schemas.openxmlformats.org/package/2006/relationships"><Relationship Id="rId8" Type="http://schemas.openxmlformats.org/officeDocument/2006/relationships/image" Target="../media/image63.wmf"/><Relationship Id="rId13" Type="http://schemas.openxmlformats.org/officeDocument/2006/relationships/image" Target="../media/image68.wmf"/><Relationship Id="rId18" Type="http://schemas.openxmlformats.org/officeDocument/2006/relationships/image" Target="../media/image73.wmf"/><Relationship Id="rId3" Type="http://schemas.openxmlformats.org/officeDocument/2006/relationships/image" Target="../media/image58.wmf"/><Relationship Id="rId21" Type="http://schemas.openxmlformats.org/officeDocument/2006/relationships/image" Target="../media/image76.wmf"/><Relationship Id="rId7" Type="http://schemas.openxmlformats.org/officeDocument/2006/relationships/image" Target="../media/image62.wmf"/><Relationship Id="rId12" Type="http://schemas.openxmlformats.org/officeDocument/2006/relationships/image" Target="../media/image67.wmf"/><Relationship Id="rId17" Type="http://schemas.openxmlformats.org/officeDocument/2006/relationships/image" Target="../media/image72.wmf"/><Relationship Id="rId2" Type="http://schemas.openxmlformats.org/officeDocument/2006/relationships/image" Target="../media/image57.wmf"/><Relationship Id="rId16" Type="http://schemas.openxmlformats.org/officeDocument/2006/relationships/image" Target="../media/image71.wmf"/><Relationship Id="rId20" Type="http://schemas.openxmlformats.org/officeDocument/2006/relationships/image" Target="../media/image75.wmf"/><Relationship Id="rId1" Type="http://schemas.openxmlformats.org/officeDocument/2006/relationships/image" Target="../media/image56.wmf"/><Relationship Id="rId6" Type="http://schemas.openxmlformats.org/officeDocument/2006/relationships/image" Target="../media/image61.wmf"/><Relationship Id="rId11" Type="http://schemas.openxmlformats.org/officeDocument/2006/relationships/image" Target="../media/image66.wmf"/><Relationship Id="rId5" Type="http://schemas.openxmlformats.org/officeDocument/2006/relationships/image" Target="../media/image60.wmf"/><Relationship Id="rId15" Type="http://schemas.openxmlformats.org/officeDocument/2006/relationships/image" Target="../media/image70.wmf"/><Relationship Id="rId10" Type="http://schemas.openxmlformats.org/officeDocument/2006/relationships/image" Target="../media/image65.wmf"/><Relationship Id="rId19" Type="http://schemas.openxmlformats.org/officeDocument/2006/relationships/image" Target="../media/image74.wmf"/><Relationship Id="rId4" Type="http://schemas.openxmlformats.org/officeDocument/2006/relationships/image" Target="../media/image59.wmf"/><Relationship Id="rId9" Type="http://schemas.openxmlformats.org/officeDocument/2006/relationships/image" Target="../media/image64.wmf"/><Relationship Id="rId14" Type="http://schemas.openxmlformats.org/officeDocument/2006/relationships/image" Target="../media/image69.wmf"/><Relationship Id="rId22" Type="http://schemas.openxmlformats.org/officeDocument/2006/relationships/image" Target="../media/image77.wmf"/></Relationships>
</file>

<file path=ppt/drawings/_rels/vmlDrawing7.vml.rels><?xml version="1.0" encoding="UTF-8" standalone="yes"?>
<Relationships xmlns="http://schemas.openxmlformats.org/package/2006/relationships"><Relationship Id="rId8" Type="http://schemas.openxmlformats.org/officeDocument/2006/relationships/image" Target="../media/image85.wmf"/><Relationship Id="rId13" Type="http://schemas.openxmlformats.org/officeDocument/2006/relationships/image" Target="../media/image90.wmf"/><Relationship Id="rId18" Type="http://schemas.openxmlformats.org/officeDocument/2006/relationships/image" Target="../media/image95.wmf"/><Relationship Id="rId3" Type="http://schemas.openxmlformats.org/officeDocument/2006/relationships/image" Target="../media/image80.wmf"/><Relationship Id="rId21" Type="http://schemas.openxmlformats.org/officeDocument/2006/relationships/image" Target="../media/image98.wmf"/><Relationship Id="rId7" Type="http://schemas.openxmlformats.org/officeDocument/2006/relationships/image" Target="../media/image84.wmf"/><Relationship Id="rId12" Type="http://schemas.openxmlformats.org/officeDocument/2006/relationships/image" Target="../media/image89.wmf"/><Relationship Id="rId17" Type="http://schemas.openxmlformats.org/officeDocument/2006/relationships/image" Target="../media/image94.wmf"/><Relationship Id="rId2" Type="http://schemas.openxmlformats.org/officeDocument/2006/relationships/image" Target="../media/image79.wmf"/><Relationship Id="rId16" Type="http://schemas.openxmlformats.org/officeDocument/2006/relationships/image" Target="../media/image93.wmf"/><Relationship Id="rId20" Type="http://schemas.openxmlformats.org/officeDocument/2006/relationships/image" Target="../media/image97.wmf"/><Relationship Id="rId1" Type="http://schemas.openxmlformats.org/officeDocument/2006/relationships/image" Target="../media/image78.wmf"/><Relationship Id="rId6" Type="http://schemas.openxmlformats.org/officeDocument/2006/relationships/image" Target="../media/image83.wmf"/><Relationship Id="rId11" Type="http://schemas.openxmlformats.org/officeDocument/2006/relationships/image" Target="../media/image88.wmf"/><Relationship Id="rId5" Type="http://schemas.openxmlformats.org/officeDocument/2006/relationships/image" Target="../media/image82.wmf"/><Relationship Id="rId15" Type="http://schemas.openxmlformats.org/officeDocument/2006/relationships/image" Target="../media/image92.wmf"/><Relationship Id="rId23" Type="http://schemas.openxmlformats.org/officeDocument/2006/relationships/image" Target="../media/image100.wmf"/><Relationship Id="rId10" Type="http://schemas.openxmlformats.org/officeDocument/2006/relationships/image" Target="../media/image87.wmf"/><Relationship Id="rId19" Type="http://schemas.openxmlformats.org/officeDocument/2006/relationships/image" Target="../media/image96.wmf"/><Relationship Id="rId4" Type="http://schemas.openxmlformats.org/officeDocument/2006/relationships/image" Target="../media/image81.wmf"/><Relationship Id="rId9" Type="http://schemas.openxmlformats.org/officeDocument/2006/relationships/image" Target="../media/image86.wmf"/><Relationship Id="rId14" Type="http://schemas.openxmlformats.org/officeDocument/2006/relationships/image" Target="../media/image91.wmf"/><Relationship Id="rId22" Type="http://schemas.openxmlformats.org/officeDocument/2006/relationships/image" Target="../media/image99.wmf"/></Relationships>
</file>

<file path=ppt/drawings/_rels/vmlDrawing8.vml.rels><?xml version="1.0" encoding="UTF-8" standalone="yes"?>
<Relationships xmlns="http://schemas.openxmlformats.org/package/2006/relationships"><Relationship Id="rId8" Type="http://schemas.openxmlformats.org/officeDocument/2006/relationships/image" Target="../media/image108.wmf"/><Relationship Id="rId3" Type="http://schemas.openxmlformats.org/officeDocument/2006/relationships/image" Target="../media/image103.wmf"/><Relationship Id="rId7" Type="http://schemas.openxmlformats.org/officeDocument/2006/relationships/image" Target="../media/image107.wmf"/><Relationship Id="rId12" Type="http://schemas.openxmlformats.org/officeDocument/2006/relationships/image" Target="../media/image112.wmf"/><Relationship Id="rId2" Type="http://schemas.openxmlformats.org/officeDocument/2006/relationships/image" Target="../media/image102.wmf"/><Relationship Id="rId1" Type="http://schemas.openxmlformats.org/officeDocument/2006/relationships/image" Target="../media/image101.wmf"/><Relationship Id="rId6" Type="http://schemas.openxmlformats.org/officeDocument/2006/relationships/image" Target="../media/image106.wmf"/><Relationship Id="rId11" Type="http://schemas.openxmlformats.org/officeDocument/2006/relationships/image" Target="../media/image111.wmf"/><Relationship Id="rId5" Type="http://schemas.openxmlformats.org/officeDocument/2006/relationships/image" Target="../media/image105.wmf"/><Relationship Id="rId10" Type="http://schemas.openxmlformats.org/officeDocument/2006/relationships/image" Target="../media/image110.wmf"/><Relationship Id="rId4" Type="http://schemas.openxmlformats.org/officeDocument/2006/relationships/image" Target="../media/image104.wmf"/><Relationship Id="rId9" Type="http://schemas.openxmlformats.org/officeDocument/2006/relationships/image" Target="../media/image109.wmf"/></Relationships>
</file>

<file path=ppt/drawings/_rels/vmlDrawing9.vml.rels><?xml version="1.0" encoding="UTF-8" standalone="yes"?>
<Relationships xmlns="http://schemas.openxmlformats.org/package/2006/relationships"><Relationship Id="rId8" Type="http://schemas.openxmlformats.org/officeDocument/2006/relationships/image" Target="../media/image120.wmf"/><Relationship Id="rId3" Type="http://schemas.openxmlformats.org/officeDocument/2006/relationships/image" Target="../media/image115.wmf"/><Relationship Id="rId7" Type="http://schemas.openxmlformats.org/officeDocument/2006/relationships/image" Target="../media/image119.wmf"/><Relationship Id="rId2" Type="http://schemas.openxmlformats.org/officeDocument/2006/relationships/image" Target="../media/image114.wmf"/><Relationship Id="rId1" Type="http://schemas.openxmlformats.org/officeDocument/2006/relationships/image" Target="../media/image113.wmf"/><Relationship Id="rId6" Type="http://schemas.openxmlformats.org/officeDocument/2006/relationships/image" Target="../media/image118.wmf"/><Relationship Id="rId5" Type="http://schemas.openxmlformats.org/officeDocument/2006/relationships/image" Target="../media/image117.wmf"/><Relationship Id="rId4" Type="http://schemas.openxmlformats.org/officeDocument/2006/relationships/image" Target="../media/image11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98EEE99F-4578-487E-8BA5-571807A29C05}" type="datetimeFigureOut">
              <a:rPr lang="zh-CN" altLang="en-US"/>
              <a:pPr>
                <a:defRPr/>
              </a:pPr>
              <a:t>2019/10/14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414E0CF9-D8C9-4A7C-BB21-5B636C65E8C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939722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  <a:pPr/>
              <a:t>2019/10/14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11348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  <a:pPr/>
              <a:t>2019/10/14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8577377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387416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554049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20620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911110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138235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19835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65921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56890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4538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96721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  <a:pPr/>
              <a:t>2019/10/14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3978336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44821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460063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013524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18429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61979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53772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070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0261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35760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27553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84643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88419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03670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20908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97422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67494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47725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7757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98796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55638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587488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02814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3476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7648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99775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13643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0573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52271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66227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70262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9456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33385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01467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05182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59618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44515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27350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4342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37319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602747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68060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27015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67448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54783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26445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85160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98624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05797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705252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06540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13994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51288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432928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2731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24774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05294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38803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6566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27087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94669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  <a:pPr/>
              <a:t>2019/10/14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8729603"/>
      </p:ext>
    </p:extLst>
  </p:cSld>
  <p:clrMapOvr>
    <a:masterClrMapping/>
  </p:clrMapOvr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  <a:pPr/>
              <a:t>2019/10/14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9189534"/>
      </p:ext>
    </p:extLst>
  </p:cSld>
  <p:clrMapOvr>
    <a:masterClrMapping/>
  </p:clrMapOvr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  <a:pPr/>
              <a:t>2019/10/14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6612733"/>
      </p:ext>
    </p:extLst>
  </p:cSld>
  <p:clrMapOvr>
    <a:masterClrMapping/>
  </p:clrMapOvr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  <a:pPr/>
              <a:t>2019/10/14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7799515"/>
      </p:ext>
    </p:extLst>
  </p:cSld>
  <p:clrMapOvr>
    <a:masterClrMapping/>
  </p:clrMapOvr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  <a:pPr/>
              <a:t>2019/10/14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326445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24986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  <a:pPr/>
              <a:t>2019/10/14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8254981"/>
      </p:ext>
    </p:extLst>
  </p:cSld>
  <p:clrMapOvr>
    <a:masterClrMapping/>
  </p:clrMapOvr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  <a:pPr/>
              <a:t>2019/10/14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7658328"/>
      </p:ext>
    </p:extLst>
  </p:cSld>
  <p:clrMapOvr>
    <a:masterClrMapping/>
  </p:clrMapOvr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  <a:pPr/>
              <a:t>2019/10/14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72065"/>
      </p:ext>
    </p:extLst>
  </p:cSld>
  <p:clrMapOvr>
    <a:masterClrMapping/>
  </p:clrMapOvr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  <a:pPr/>
              <a:t>2019/10/14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7302262"/>
      </p:ext>
    </p:extLst>
  </p:cSld>
  <p:clrMapOvr>
    <a:masterClrMapping/>
  </p:clrMapOvr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  <a:pPr/>
              <a:t>2019/10/14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3032632"/>
      </p:ext>
    </p:extLst>
  </p:cSld>
  <p:clrMapOvr>
    <a:masterClrMapping/>
  </p:clrMapOvr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  <a:pPr/>
              <a:t>2019/10/14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5915074"/>
      </p:ext>
    </p:extLst>
  </p:cSld>
  <p:clrMapOvr>
    <a:masterClrMapping/>
  </p:clrMapOvr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36179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219008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965642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507816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53371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24539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05494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2874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13976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38164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03825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55716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31795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64657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32242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18929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10038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17230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805129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94047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854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19039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46094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26798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28859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618588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  <a:pPr/>
              <a:t>2019/10/14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839713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80560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486025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814547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86149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76977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95522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25837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65518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67392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79545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099605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65056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28548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50205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91093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3330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83644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76975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432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925150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99280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11249599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58739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9410353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235121689"/>
      </p:ext>
    </p:extLst>
  </p:cSld>
  <p:clrMapOvr>
    <a:masterClrMapping/>
  </p:clrMapOvr>
</p:sldLayout>
</file>

<file path=ppt/slideLayouts/slideLayout22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272632028"/>
      </p:ext>
    </p:extLst>
  </p:cSld>
  <p:clrMapOvr>
    <a:masterClrMapping/>
  </p:clrMapOvr>
</p:sldLayout>
</file>

<file path=ppt/slideLayouts/slideLayout22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713814832"/>
      </p:ext>
    </p:extLst>
  </p:cSld>
  <p:clrMapOvr>
    <a:masterClrMapping/>
  </p:clrMapOvr>
</p:sldLayout>
</file>

<file path=ppt/slideLayouts/slideLayout2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697907253"/>
      </p:ext>
    </p:extLst>
  </p:cSld>
  <p:clrMapOvr>
    <a:masterClrMapping/>
  </p:clrMapOvr>
</p:sldLayout>
</file>

<file path=ppt/slideLayouts/slideLayout22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605758881"/>
      </p:ext>
    </p:extLst>
  </p:cSld>
  <p:clrMapOvr>
    <a:masterClrMapping/>
  </p:clrMapOvr>
</p:sldLayout>
</file>

<file path=ppt/slideLayouts/slideLayout22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513499573"/>
      </p:ext>
    </p:extLst>
  </p:cSld>
  <p:clrMapOvr>
    <a:masterClrMapping/>
  </p:clrMapOvr>
</p:sldLayout>
</file>

<file path=ppt/slideLayouts/slideLayout22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533988024"/>
      </p:ext>
    </p:extLst>
  </p:cSld>
  <p:clrMapOvr>
    <a:masterClrMapping/>
  </p:clrMapOvr>
</p:sldLayout>
</file>

<file path=ppt/slideLayouts/slideLayout2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406280310"/>
      </p:ext>
    </p:extLst>
  </p:cSld>
  <p:clrMapOvr>
    <a:masterClrMapping/>
  </p:clrMapOvr>
</p:sldLayout>
</file>

<file path=ppt/slideLayouts/slideLayout2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83737930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760996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224142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59271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42092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675607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17088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12032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713886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60192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73476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15844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26195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7987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83871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56067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871217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85105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78466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84769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240355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30584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31110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97570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578094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7364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6618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952571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87814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54807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7221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2396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5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89566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75752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09520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00254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67543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  <a:pPr/>
              <a:t>2019/10/14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757864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71310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55347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3708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7412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1403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854957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31564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93752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22825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13583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  <a:pPr/>
              <a:t>2019/10/14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2899585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29962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120467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7543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09437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84538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408615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075774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09519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28439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90188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  <a:pPr/>
              <a:t>2019/10/14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8476581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05735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14184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2747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308447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45014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59677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06908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629297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63747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72580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  <a:pPr/>
              <a:t>2019/10/14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9627756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71096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30066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11399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931252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448640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81824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49383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57215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533820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48589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  <a:pPr/>
              <a:t>2019/10/14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7774419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18832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59253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13506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24159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81492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54057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54560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60837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8423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82837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  <a:pPr/>
              <a:t>2019/10/14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7792751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11796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95420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61403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  <a:pPr/>
              <a:t>2019/10/14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1341229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  <a:pPr/>
              <a:t>2019/10/14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9439983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  <a:pPr/>
              <a:t>2019/10/14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5209974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  <a:pPr/>
              <a:t>2019/10/14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5877771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  <a:pPr/>
              <a:t>2019/10/14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0886296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  <a:pPr/>
              <a:t>2019/10/14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6254335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  <a:pPr/>
              <a:t>2019/10/14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15641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  <a:pPr/>
              <a:t>2019/10/14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5807571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  <a:pPr/>
              <a:t>2019/10/14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8753944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  <a:pPr/>
              <a:t>2019/10/14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1104722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  <a:pPr/>
              <a:t>2019/10/14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1919226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  <a:pPr/>
              <a:t>2019/10/14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6630354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33764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19615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87297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17093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88675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51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63" Type="http://schemas.openxmlformats.org/officeDocument/2006/relationships/slideLayout" Target="../slideLayouts/slideLayout63.xml"/><Relationship Id="rId68" Type="http://schemas.openxmlformats.org/officeDocument/2006/relationships/slideLayout" Target="../slideLayouts/slideLayout68.xml"/><Relationship Id="rId76" Type="http://schemas.openxmlformats.org/officeDocument/2006/relationships/slideLayout" Target="../slideLayouts/slideLayout76.xml"/><Relationship Id="rId84" Type="http://schemas.openxmlformats.org/officeDocument/2006/relationships/image" Target="../media/image1.png"/><Relationship Id="rId7" Type="http://schemas.openxmlformats.org/officeDocument/2006/relationships/slideLayout" Target="../slideLayouts/slideLayout7.xml"/><Relationship Id="rId71" Type="http://schemas.openxmlformats.org/officeDocument/2006/relationships/slideLayout" Target="../slideLayouts/slideLayout7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66" Type="http://schemas.openxmlformats.org/officeDocument/2006/relationships/slideLayout" Target="../slideLayouts/slideLayout66.xml"/><Relationship Id="rId74" Type="http://schemas.openxmlformats.org/officeDocument/2006/relationships/slideLayout" Target="../slideLayouts/slideLayout74.xml"/><Relationship Id="rId79" Type="http://schemas.openxmlformats.org/officeDocument/2006/relationships/slideLayout" Target="../slideLayouts/slideLayout79.xml"/><Relationship Id="rId87" Type="http://schemas.openxmlformats.org/officeDocument/2006/relationships/image" Target="../media/image3.png"/><Relationship Id="rId5" Type="http://schemas.openxmlformats.org/officeDocument/2006/relationships/slideLayout" Target="../slideLayouts/slideLayout5.xml"/><Relationship Id="rId61" Type="http://schemas.openxmlformats.org/officeDocument/2006/relationships/slideLayout" Target="../slideLayouts/slideLayout61.xml"/><Relationship Id="rId82" Type="http://schemas.openxmlformats.org/officeDocument/2006/relationships/slideLayout" Target="../slideLayouts/slideLayout82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64" Type="http://schemas.openxmlformats.org/officeDocument/2006/relationships/slideLayout" Target="../slideLayouts/slideLayout64.xml"/><Relationship Id="rId69" Type="http://schemas.openxmlformats.org/officeDocument/2006/relationships/slideLayout" Target="../slideLayouts/slideLayout69.xml"/><Relationship Id="rId77" Type="http://schemas.openxmlformats.org/officeDocument/2006/relationships/slideLayout" Target="../slideLayouts/slideLayout77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72" Type="http://schemas.openxmlformats.org/officeDocument/2006/relationships/slideLayout" Target="../slideLayouts/slideLayout72.xml"/><Relationship Id="rId80" Type="http://schemas.openxmlformats.org/officeDocument/2006/relationships/slideLayout" Target="../slideLayouts/slideLayout80.xml"/><Relationship Id="rId85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slideLayout" Target="../slideLayouts/slideLayout59.xml"/><Relationship Id="rId67" Type="http://schemas.openxmlformats.org/officeDocument/2006/relationships/slideLayout" Target="../slideLayouts/slideLayout67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62" Type="http://schemas.openxmlformats.org/officeDocument/2006/relationships/slideLayout" Target="../slideLayouts/slideLayout62.xml"/><Relationship Id="rId70" Type="http://schemas.openxmlformats.org/officeDocument/2006/relationships/slideLayout" Target="../slideLayouts/slideLayout70.xml"/><Relationship Id="rId75" Type="http://schemas.openxmlformats.org/officeDocument/2006/relationships/slideLayout" Target="../slideLayouts/slideLayout75.xml"/><Relationship Id="rId83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slideLayout" Target="../slideLayouts/slideLayout60.xml"/><Relationship Id="rId65" Type="http://schemas.openxmlformats.org/officeDocument/2006/relationships/slideLayout" Target="../slideLayouts/slideLayout65.xml"/><Relationship Id="rId73" Type="http://schemas.openxmlformats.org/officeDocument/2006/relationships/slideLayout" Target="../slideLayouts/slideLayout73.xml"/><Relationship Id="rId78" Type="http://schemas.openxmlformats.org/officeDocument/2006/relationships/slideLayout" Target="../slideLayouts/slideLayout78.xml"/><Relationship Id="rId81" Type="http://schemas.openxmlformats.org/officeDocument/2006/relationships/slideLayout" Target="../slideLayouts/slideLayout81.xml"/><Relationship Id="rId86" Type="http://schemas.openxmlformats.org/officeDocument/2006/relationships/slide" Target="../slides/slide1.xml"/></Relationships>
</file>

<file path=ppt/slideMasters/_rels/slideMaster2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95.xml"/><Relationship Id="rId18" Type="http://schemas.openxmlformats.org/officeDocument/2006/relationships/slideLayout" Target="../slideLayouts/slideLayout100.xml"/><Relationship Id="rId26" Type="http://schemas.openxmlformats.org/officeDocument/2006/relationships/slideLayout" Target="../slideLayouts/slideLayout108.xml"/><Relationship Id="rId39" Type="http://schemas.openxmlformats.org/officeDocument/2006/relationships/slideLayout" Target="../slideLayouts/slideLayout121.xml"/><Relationship Id="rId21" Type="http://schemas.openxmlformats.org/officeDocument/2006/relationships/slideLayout" Target="../slideLayouts/slideLayout103.xml"/><Relationship Id="rId34" Type="http://schemas.openxmlformats.org/officeDocument/2006/relationships/slideLayout" Target="../slideLayouts/slideLayout116.xml"/><Relationship Id="rId42" Type="http://schemas.openxmlformats.org/officeDocument/2006/relationships/slideLayout" Target="../slideLayouts/slideLayout124.xml"/><Relationship Id="rId47" Type="http://schemas.openxmlformats.org/officeDocument/2006/relationships/slideLayout" Target="../slideLayouts/slideLayout129.xml"/><Relationship Id="rId50" Type="http://schemas.openxmlformats.org/officeDocument/2006/relationships/slideLayout" Target="../slideLayouts/slideLayout132.xml"/><Relationship Id="rId55" Type="http://schemas.openxmlformats.org/officeDocument/2006/relationships/slideLayout" Target="../slideLayouts/slideLayout137.xml"/><Relationship Id="rId63" Type="http://schemas.openxmlformats.org/officeDocument/2006/relationships/slideLayout" Target="../slideLayouts/slideLayout145.xml"/><Relationship Id="rId68" Type="http://schemas.openxmlformats.org/officeDocument/2006/relationships/slideLayout" Target="../slideLayouts/slideLayout150.xml"/><Relationship Id="rId76" Type="http://schemas.openxmlformats.org/officeDocument/2006/relationships/slideLayout" Target="../slideLayouts/slideLayout158.xml"/><Relationship Id="rId84" Type="http://schemas.openxmlformats.org/officeDocument/2006/relationships/image" Target="../media/image1.png"/><Relationship Id="rId7" Type="http://schemas.openxmlformats.org/officeDocument/2006/relationships/slideLayout" Target="../slideLayouts/slideLayout89.xml"/><Relationship Id="rId71" Type="http://schemas.openxmlformats.org/officeDocument/2006/relationships/slideLayout" Target="../slideLayouts/slideLayout153.xml"/><Relationship Id="rId2" Type="http://schemas.openxmlformats.org/officeDocument/2006/relationships/slideLayout" Target="../slideLayouts/slideLayout84.xml"/><Relationship Id="rId16" Type="http://schemas.openxmlformats.org/officeDocument/2006/relationships/slideLayout" Target="../slideLayouts/slideLayout98.xml"/><Relationship Id="rId29" Type="http://schemas.openxmlformats.org/officeDocument/2006/relationships/slideLayout" Target="../slideLayouts/slideLayout111.xml"/><Relationship Id="rId11" Type="http://schemas.openxmlformats.org/officeDocument/2006/relationships/slideLayout" Target="../slideLayouts/slideLayout93.xml"/><Relationship Id="rId24" Type="http://schemas.openxmlformats.org/officeDocument/2006/relationships/slideLayout" Target="../slideLayouts/slideLayout106.xml"/><Relationship Id="rId32" Type="http://schemas.openxmlformats.org/officeDocument/2006/relationships/slideLayout" Target="../slideLayouts/slideLayout114.xml"/><Relationship Id="rId37" Type="http://schemas.openxmlformats.org/officeDocument/2006/relationships/slideLayout" Target="../slideLayouts/slideLayout119.xml"/><Relationship Id="rId40" Type="http://schemas.openxmlformats.org/officeDocument/2006/relationships/slideLayout" Target="../slideLayouts/slideLayout122.xml"/><Relationship Id="rId45" Type="http://schemas.openxmlformats.org/officeDocument/2006/relationships/slideLayout" Target="../slideLayouts/slideLayout127.xml"/><Relationship Id="rId53" Type="http://schemas.openxmlformats.org/officeDocument/2006/relationships/slideLayout" Target="../slideLayouts/slideLayout135.xml"/><Relationship Id="rId58" Type="http://schemas.openxmlformats.org/officeDocument/2006/relationships/slideLayout" Target="../slideLayouts/slideLayout140.xml"/><Relationship Id="rId66" Type="http://schemas.openxmlformats.org/officeDocument/2006/relationships/slideLayout" Target="../slideLayouts/slideLayout148.xml"/><Relationship Id="rId74" Type="http://schemas.openxmlformats.org/officeDocument/2006/relationships/slideLayout" Target="../slideLayouts/slideLayout156.xml"/><Relationship Id="rId79" Type="http://schemas.openxmlformats.org/officeDocument/2006/relationships/slideLayout" Target="../slideLayouts/slideLayout161.xml"/><Relationship Id="rId5" Type="http://schemas.openxmlformats.org/officeDocument/2006/relationships/slideLayout" Target="../slideLayouts/slideLayout87.xml"/><Relationship Id="rId61" Type="http://schemas.openxmlformats.org/officeDocument/2006/relationships/slideLayout" Target="../slideLayouts/slideLayout143.xml"/><Relationship Id="rId82" Type="http://schemas.openxmlformats.org/officeDocument/2006/relationships/slideLayout" Target="../slideLayouts/slideLayout164.xml"/><Relationship Id="rId19" Type="http://schemas.openxmlformats.org/officeDocument/2006/relationships/slideLayout" Target="../slideLayouts/slideLayout101.xml"/><Relationship Id="rId4" Type="http://schemas.openxmlformats.org/officeDocument/2006/relationships/slideLayout" Target="../slideLayouts/slideLayout86.xml"/><Relationship Id="rId9" Type="http://schemas.openxmlformats.org/officeDocument/2006/relationships/slideLayout" Target="../slideLayouts/slideLayout91.xml"/><Relationship Id="rId14" Type="http://schemas.openxmlformats.org/officeDocument/2006/relationships/slideLayout" Target="../slideLayouts/slideLayout96.xml"/><Relationship Id="rId22" Type="http://schemas.openxmlformats.org/officeDocument/2006/relationships/slideLayout" Target="../slideLayouts/slideLayout104.xml"/><Relationship Id="rId27" Type="http://schemas.openxmlformats.org/officeDocument/2006/relationships/slideLayout" Target="../slideLayouts/slideLayout109.xml"/><Relationship Id="rId30" Type="http://schemas.openxmlformats.org/officeDocument/2006/relationships/slideLayout" Target="../slideLayouts/slideLayout112.xml"/><Relationship Id="rId35" Type="http://schemas.openxmlformats.org/officeDocument/2006/relationships/slideLayout" Target="../slideLayouts/slideLayout117.xml"/><Relationship Id="rId43" Type="http://schemas.openxmlformats.org/officeDocument/2006/relationships/slideLayout" Target="../slideLayouts/slideLayout125.xml"/><Relationship Id="rId48" Type="http://schemas.openxmlformats.org/officeDocument/2006/relationships/slideLayout" Target="../slideLayouts/slideLayout130.xml"/><Relationship Id="rId56" Type="http://schemas.openxmlformats.org/officeDocument/2006/relationships/slideLayout" Target="../slideLayouts/slideLayout138.xml"/><Relationship Id="rId64" Type="http://schemas.openxmlformats.org/officeDocument/2006/relationships/slideLayout" Target="../slideLayouts/slideLayout146.xml"/><Relationship Id="rId69" Type="http://schemas.openxmlformats.org/officeDocument/2006/relationships/slideLayout" Target="../slideLayouts/slideLayout151.xml"/><Relationship Id="rId77" Type="http://schemas.openxmlformats.org/officeDocument/2006/relationships/slideLayout" Target="../slideLayouts/slideLayout159.xml"/><Relationship Id="rId8" Type="http://schemas.openxmlformats.org/officeDocument/2006/relationships/slideLayout" Target="../slideLayouts/slideLayout90.xml"/><Relationship Id="rId51" Type="http://schemas.openxmlformats.org/officeDocument/2006/relationships/slideLayout" Target="../slideLayouts/slideLayout133.xml"/><Relationship Id="rId72" Type="http://schemas.openxmlformats.org/officeDocument/2006/relationships/slideLayout" Target="../slideLayouts/slideLayout154.xml"/><Relationship Id="rId80" Type="http://schemas.openxmlformats.org/officeDocument/2006/relationships/slideLayout" Target="../slideLayouts/slideLayout162.xml"/><Relationship Id="rId85" Type="http://schemas.openxmlformats.org/officeDocument/2006/relationships/image" Target="../media/image2.png"/><Relationship Id="rId3" Type="http://schemas.openxmlformats.org/officeDocument/2006/relationships/slideLayout" Target="../slideLayouts/slideLayout85.xml"/><Relationship Id="rId12" Type="http://schemas.openxmlformats.org/officeDocument/2006/relationships/slideLayout" Target="../slideLayouts/slideLayout94.xml"/><Relationship Id="rId17" Type="http://schemas.openxmlformats.org/officeDocument/2006/relationships/slideLayout" Target="../slideLayouts/slideLayout99.xml"/><Relationship Id="rId25" Type="http://schemas.openxmlformats.org/officeDocument/2006/relationships/slideLayout" Target="../slideLayouts/slideLayout107.xml"/><Relationship Id="rId33" Type="http://schemas.openxmlformats.org/officeDocument/2006/relationships/slideLayout" Target="../slideLayouts/slideLayout115.xml"/><Relationship Id="rId38" Type="http://schemas.openxmlformats.org/officeDocument/2006/relationships/slideLayout" Target="../slideLayouts/slideLayout120.xml"/><Relationship Id="rId46" Type="http://schemas.openxmlformats.org/officeDocument/2006/relationships/slideLayout" Target="../slideLayouts/slideLayout128.xml"/><Relationship Id="rId59" Type="http://schemas.openxmlformats.org/officeDocument/2006/relationships/slideLayout" Target="../slideLayouts/slideLayout141.xml"/><Relationship Id="rId67" Type="http://schemas.openxmlformats.org/officeDocument/2006/relationships/slideLayout" Target="../slideLayouts/slideLayout149.xml"/><Relationship Id="rId20" Type="http://schemas.openxmlformats.org/officeDocument/2006/relationships/slideLayout" Target="../slideLayouts/slideLayout102.xml"/><Relationship Id="rId41" Type="http://schemas.openxmlformats.org/officeDocument/2006/relationships/slideLayout" Target="../slideLayouts/slideLayout123.xml"/><Relationship Id="rId54" Type="http://schemas.openxmlformats.org/officeDocument/2006/relationships/slideLayout" Target="../slideLayouts/slideLayout136.xml"/><Relationship Id="rId62" Type="http://schemas.openxmlformats.org/officeDocument/2006/relationships/slideLayout" Target="../slideLayouts/slideLayout144.xml"/><Relationship Id="rId70" Type="http://schemas.openxmlformats.org/officeDocument/2006/relationships/slideLayout" Target="../slideLayouts/slideLayout152.xml"/><Relationship Id="rId75" Type="http://schemas.openxmlformats.org/officeDocument/2006/relationships/slideLayout" Target="../slideLayouts/slideLayout157.xml"/><Relationship Id="rId83" Type="http://schemas.openxmlformats.org/officeDocument/2006/relationships/theme" Target="../theme/theme2.xml"/><Relationship Id="rId1" Type="http://schemas.openxmlformats.org/officeDocument/2006/relationships/slideLayout" Target="../slideLayouts/slideLayout83.xml"/><Relationship Id="rId6" Type="http://schemas.openxmlformats.org/officeDocument/2006/relationships/slideLayout" Target="../slideLayouts/slideLayout88.xml"/><Relationship Id="rId15" Type="http://schemas.openxmlformats.org/officeDocument/2006/relationships/slideLayout" Target="../slideLayouts/slideLayout97.xml"/><Relationship Id="rId23" Type="http://schemas.openxmlformats.org/officeDocument/2006/relationships/slideLayout" Target="../slideLayouts/slideLayout105.xml"/><Relationship Id="rId28" Type="http://schemas.openxmlformats.org/officeDocument/2006/relationships/slideLayout" Target="../slideLayouts/slideLayout110.xml"/><Relationship Id="rId36" Type="http://schemas.openxmlformats.org/officeDocument/2006/relationships/slideLayout" Target="../slideLayouts/slideLayout118.xml"/><Relationship Id="rId49" Type="http://schemas.openxmlformats.org/officeDocument/2006/relationships/slideLayout" Target="../slideLayouts/slideLayout131.xml"/><Relationship Id="rId57" Type="http://schemas.openxmlformats.org/officeDocument/2006/relationships/slideLayout" Target="../slideLayouts/slideLayout139.xml"/><Relationship Id="rId10" Type="http://schemas.openxmlformats.org/officeDocument/2006/relationships/slideLayout" Target="../slideLayouts/slideLayout92.xml"/><Relationship Id="rId31" Type="http://schemas.openxmlformats.org/officeDocument/2006/relationships/slideLayout" Target="../slideLayouts/slideLayout113.xml"/><Relationship Id="rId44" Type="http://schemas.openxmlformats.org/officeDocument/2006/relationships/slideLayout" Target="../slideLayouts/slideLayout126.xml"/><Relationship Id="rId52" Type="http://schemas.openxmlformats.org/officeDocument/2006/relationships/slideLayout" Target="../slideLayouts/slideLayout134.xml"/><Relationship Id="rId60" Type="http://schemas.openxmlformats.org/officeDocument/2006/relationships/slideLayout" Target="../slideLayouts/slideLayout142.xml"/><Relationship Id="rId65" Type="http://schemas.openxmlformats.org/officeDocument/2006/relationships/slideLayout" Target="../slideLayouts/slideLayout147.xml"/><Relationship Id="rId73" Type="http://schemas.openxmlformats.org/officeDocument/2006/relationships/slideLayout" Target="../slideLayouts/slideLayout155.xml"/><Relationship Id="rId78" Type="http://schemas.openxmlformats.org/officeDocument/2006/relationships/slideLayout" Target="../slideLayouts/slideLayout160.xml"/><Relationship Id="rId81" Type="http://schemas.openxmlformats.org/officeDocument/2006/relationships/slideLayout" Target="../slideLayouts/slideLayout163.xml"/></Relationships>
</file>

<file path=ppt/slideMasters/_rels/slideMaster3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77.xml"/><Relationship Id="rId18" Type="http://schemas.openxmlformats.org/officeDocument/2006/relationships/slideLayout" Target="../slideLayouts/slideLayout182.xml"/><Relationship Id="rId26" Type="http://schemas.openxmlformats.org/officeDocument/2006/relationships/slideLayout" Target="../slideLayouts/slideLayout190.xml"/><Relationship Id="rId39" Type="http://schemas.openxmlformats.org/officeDocument/2006/relationships/slideLayout" Target="../slideLayouts/slideLayout203.xml"/><Relationship Id="rId21" Type="http://schemas.openxmlformats.org/officeDocument/2006/relationships/slideLayout" Target="../slideLayouts/slideLayout185.xml"/><Relationship Id="rId34" Type="http://schemas.openxmlformats.org/officeDocument/2006/relationships/slideLayout" Target="../slideLayouts/slideLayout198.xml"/><Relationship Id="rId42" Type="http://schemas.openxmlformats.org/officeDocument/2006/relationships/slideLayout" Target="../slideLayouts/slideLayout206.xml"/><Relationship Id="rId47" Type="http://schemas.openxmlformats.org/officeDocument/2006/relationships/slideLayout" Target="../slideLayouts/slideLayout211.xml"/><Relationship Id="rId50" Type="http://schemas.openxmlformats.org/officeDocument/2006/relationships/slideLayout" Target="../slideLayouts/slideLayout214.xml"/><Relationship Id="rId55" Type="http://schemas.openxmlformats.org/officeDocument/2006/relationships/theme" Target="../theme/theme3.xml"/><Relationship Id="rId7" Type="http://schemas.openxmlformats.org/officeDocument/2006/relationships/slideLayout" Target="../slideLayouts/slideLayout171.xml"/><Relationship Id="rId12" Type="http://schemas.openxmlformats.org/officeDocument/2006/relationships/slideLayout" Target="../slideLayouts/slideLayout176.xml"/><Relationship Id="rId17" Type="http://schemas.openxmlformats.org/officeDocument/2006/relationships/slideLayout" Target="../slideLayouts/slideLayout181.xml"/><Relationship Id="rId25" Type="http://schemas.openxmlformats.org/officeDocument/2006/relationships/slideLayout" Target="../slideLayouts/slideLayout189.xml"/><Relationship Id="rId33" Type="http://schemas.openxmlformats.org/officeDocument/2006/relationships/slideLayout" Target="../slideLayouts/slideLayout197.xml"/><Relationship Id="rId38" Type="http://schemas.openxmlformats.org/officeDocument/2006/relationships/slideLayout" Target="../slideLayouts/slideLayout202.xml"/><Relationship Id="rId46" Type="http://schemas.openxmlformats.org/officeDocument/2006/relationships/slideLayout" Target="../slideLayouts/slideLayout210.xml"/><Relationship Id="rId2" Type="http://schemas.openxmlformats.org/officeDocument/2006/relationships/slideLayout" Target="../slideLayouts/slideLayout166.xml"/><Relationship Id="rId16" Type="http://schemas.openxmlformats.org/officeDocument/2006/relationships/slideLayout" Target="../slideLayouts/slideLayout180.xml"/><Relationship Id="rId20" Type="http://schemas.openxmlformats.org/officeDocument/2006/relationships/slideLayout" Target="../slideLayouts/slideLayout184.xml"/><Relationship Id="rId29" Type="http://schemas.openxmlformats.org/officeDocument/2006/relationships/slideLayout" Target="../slideLayouts/slideLayout193.xml"/><Relationship Id="rId41" Type="http://schemas.openxmlformats.org/officeDocument/2006/relationships/slideLayout" Target="../slideLayouts/slideLayout205.xml"/><Relationship Id="rId54" Type="http://schemas.openxmlformats.org/officeDocument/2006/relationships/slideLayout" Target="../slideLayouts/slideLayout218.xml"/><Relationship Id="rId1" Type="http://schemas.openxmlformats.org/officeDocument/2006/relationships/slideLayout" Target="../slideLayouts/slideLayout165.xml"/><Relationship Id="rId6" Type="http://schemas.openxmlformats.org/officeDocument/2006/relationships/slideLayout" Target="../slideLayouts/slideLayout170.xml"/><Relationship Id="rId11" Type="http://schemas.openxmlformats.org/officeDocument/2006/relationships/slideLayout" Target="../slideLayouts/slideLayout175.xml"/><Relationship Id="rId24" Type="http://schemas.openxmlformats.org/officeDocument/2006/relationships/slideLayout" Target="../slideLayouts/slideLayout188.xml"/><Relationship Id="rId32" Type="http://schemas.openxmlformats.org/officeDocument/2006/relationships/slideLayout" Target="../slideLayouts/slideLayout196.xml"/><Relationship Id="rId37" Type="http://schemas.openxmlformats.org/officeDocument/2006/relationships/slideLayout" Target="../slideLayouts/slideLayout201.xml"/><Relationship Id="rId40" Type="http://schemas.openxmlformats.org/officeDocument/2006/relationships/slideLayout" Target="../slideLayouts/slideLayout204.xml"/><Relationship Id="rId45" Type="http://schemas.openxmlformats.org/officeDocument/2006/relationships/slideLayout" Target="../slideLayouts/slideLayout209.xml"/><Relationship Id="rId53" Type="http://schemas.openxmlformats.org/officeDocument/2006/relationships/slideLayout" Target="../slideLayouts/slideLayout217.xml"/><Relationship Id="rId5" Type="http://schemas.openxmlformats.org/officeDocument/2006/relationships/slideLayout" Target="../slideLayouts/slideLayout169.xml"/><Relationship Id="rId15" Type="http://schemas.openxmlformats.org/officeDocument/2006/relationships/slideLayout" Target="../slideLayouts/slideLayout179.xml"/><Relationship Id="rId23" Type="http://schemas.openxmlformats.org/officeDocument/2006/relationships/slideLayout" Target="../slideLayouts/slideLayout187.xml"/><Relationship Id="rId28" Type="http://schemas.openxmlformats.org/officeDocument/2006/relationships/slideLayout" Target="../slideLayouts/slideLayout192.xml"/><Relationship Id="rId36" Type="http://schemas.openxmlformats.org/officeDocument/2006/relationships/slideLayout" Target="../slideLayouts/slideLayout200.xml"/><Relationship Id="rId49" Type="http://schemas.openxmlformats.org/officeDocument/2006/relationships/slideLayout" Target="../slideLayouts/slideLayout213.xml"/><Relationship Id="rId57" Type="http://schemas.openxmlformats.org/officeDocument/2006/relationships/image" Target="../media/image1.png"/><Relationship Id="rId10" Type="http://schemas.openxmlformats.org/officeDocument/2006/relationships/slideLayout" Target="../slideLayouts/slideLayout174.xml"/><Relationship Id="rId19" Type="http://schemas.openxmlformats.org/officeDocument/2006/relationships/slideLayout" Target="../slideLayouts/slideLayout183.xml"/><Relationship Id="rId31" Type="http://schemas.openxmlformats.org/officeDocument/2006/relationships/slideLayout" Target="../slideLayouts/slideLayout195.xml"/><Relationship Id="rId44" Type="http://schemas.openxmlformats.org/officeDocument/2006/relationships/slideLayout" Target="../slideLayouts/slideLayout208.xml"/><Relationship Id="rId52" Type="http://schemas.openxmlformats.org/officeDocument/2006/relationships/slideLayout" Target="../slideLayouts/slideLayout216.xml"/><Relationship Id="rId4" Type="http://schemas.openxmlformats.org/officeDocument/2006/relationships/slideLayout" Target="../slideLayouts/slideLayout168.xml"/><Relationship Id="rId9" Type="http://schemas.openxmlformats.org/officeDocument/2006/relationships/slideLayout" Target="../slideLayouts/slideLayout173.xml"/><Relationship Id="rId14" Type="http://schemas.openxmlformats.org/officeDocument/2006/relationships/slideLayout" Target="../slideLayouts/slideLayout178.xml"/><Relationship Id="rId22" Type="http://schemas.openxmlformats.org/officeDocument/2006/relationships/slideLayout" Target="../slideLayouts/slideLayout186.xml"/><Relationship Id="rId27" Type="http://schemas.openxmlformats.org/officeDocument/2006/relationships/slideLayout" Target="../slideLayouts/slideLayout191.xml"/><Relationship Id="rId30" Type="http://schemas.openxmlformats.org/officeDocument/2006/relationships/slideLayout" Target="../slideLayouts/slideLayout194.xml"/><Relationship Id="rId35" Type="http://schemas.openxmlformats.org/officeDocument/2006/relationships/slideLayout" Target="../slideLayouts/slideLayout199.xml"/><Relationship Id="rId43" Type="http://schemas.openxmlformats.org/officeDocument/2006/relationships/slideLayout" Target="../slideLayouts/slideLayout207.xml"/><Relationship Id="rId48" Type="http://schemas.openxmlformats.org/officeDocument/2006/relationships/slideLayout" Target="../slideLayouts/slideLayout212.xml"/><Relationship Id="rId56" Type="http://schemas.openxmlformats.org/officeDocument/2006/relationships/image" Target="../media/image2.png"/><Relationship Id="rId8" Type="http://schemas.openxmlformats.org/officeDocument/2006/relationships/slideLayout" Target="../slideLayouts/slideLayout172.xml"/><Relationship Id="rId51" Type="http://schemas.openxmlformats.org/officeDocument/2006/relationships/slideLayout" Target="../slideLayouts/slideLayout215.xml"/><Relationship Id="rId3" Type="http://schemas.openxmlformats.org/officeDocument/2006/relationships/slideLayout" Target="../slideLayouts/slideLayout167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6.xml"/><Relationship Id="rId13" Type="http://schemas.openxmlformats.org/officeDocument/2006/relationships/slideLayout" Target="../slideLayouts/slideLayout231.xml"/><Relationship Id="rId18" Type="http://schemas.openxmlformats.org/officeDocument/2006/relationships/slideLayout" Target="../slideLayouts/slideLayout236.xml"/><Relationship Id="rId26" Type="http://schemas.openxmlformats.org/officeDocument/2006/relationships/slideLayout" Target="../slideLayouts/slideLayout244.xml"/><Relationship Id="rId39" Type="http://schemas.openxmlformats.org/officeDocument/2006/relationships/slideLayout" Target="../slideLayouts/slideLayout257.xml"/><Relationship Id="rId3" Type="http://schemas.openxmlformats.org/officeDocument/2006/relationships/slideLayout" Target="../slideLayouts/slideLayout221.xml"/><Relationship Id="rId21" Type="http://schemas.openxmlformats.org/officeDocument/2006/relationships/slideLayout" Target="../slideLayouts/slideLayout239.xml"/><Relationship Id="rId34" Type="http://schemas.openxmlformats.org/officeDocument/2006/relationships/slideLayout" Target="../slideLayouts/slideLayout252.xml"/><Relationship Id="rId42" Type="http://schemas.openxmlformats.org/officeDocument/2006/relationships/image" Target="../media/image2.png"/><Relationship Id="rId7" Type="http://schemas.openxmlformats.org/officeDocument/2006/relationships/slideLayout" Target="../slideLayouts/slideLayout225.xml"/><Relationship Id="rId12" Type="http://schemas.openxmlformats.org/officeDocument/2006/relationships/slideLayout" Target="../slideLayouts/slideLayout230.xml"/><Relationship Id="rId17" Type="http://schemas.openxmlformats.org/officeDocument/2006/relationships/slideLayout" Target="../slideLayouts/slideLayout235.xml"/><Relationship Id="rId25" Type="http://schemas.openxmlformats.org/officeDocument/2006/relationships/slideLayout" Target="../slideLayouts/slideLayout243.xml"/><Relationship Id="rId33" Type="http://schemas.openxmlformats.org/officeDocument/2006/relationships/slideLayout" Target="../slideLayouts/slideLayout251.xml"/><Relationship Id="rId38" Type="http://schemas.openxmlformats.org/officeDocument/2006/relationships/slideLayout" Target="../slideLayouts/slideLayout256.xml"/><Relationship Id="rId2" Type="http://schemas.openxmlformats.org/officeDocument/2006/relationships/slideLayout" Target="../slideLayouts/slideLayout220.xml"/><Relationship Id="rId16" Type="http://schemas.openxmlformats.org/officeDocument/2006/relationships/slideLayout" Target="../slideLayouts/slideLayout234.xml"/><Relationship Id="rId20" Type="http://schemas.openxmlformats.org/officeDocument/2006/relationships/slideLayout" Target="../slideLayouts/slideLayout238.xml"/><Relationship Id="rId29" Type="http://schemas.openxmlformats.org/officeDocument/2006/relationships/slideLayout" Target="../slideLayouts/slideLayout247.xml"/><Relationship Id="rId41" Type="http://schemas.openxmlformats.org/officeDocument/2006/relationships/theme" Target="../theme/theme4.xml"/><Relationship Id="rId1" Type="http://schemas.openxmlformats.org/officeDocument/2006/relationships/slideLayout" Target="../slideLayouts/slideLayout219.xml"/><Relationship Id="rId6" Type="http://schemas.openxmlformats.org/officeDocument/2006/relationships/slideLayout" Target="../slideLayouts/slideLayout224.xml"/><Relationship Id="rId11" Type="http://schemas.openxmlformats.org/officeDocument/2006/relationships/slideLayout" Target="../slideLayouts/slideLayout229.xml"/><Relationship Id="rId24" Type="http://schemas.openxmlformats.org/officeDocument/2006/relationships/slideLayout" Target="../slideLayouts/slideLayout242.xml"/><Relationship Id="rId32" Type="http://schemas.openxmlformats.org/officeDocument/2006/relationships/slideLayout" Target="../slideLayouts/slideLayout250.xml"/><Relationship Id="rId37" Type="http://schemas.openxmlformats.org/officeDocument/2006/relationships/slideLayout" Target="../slideLayouts/slideLayout255.xml"/><Relationship Id="rId40" Type="http://schemas.openxmlformats.org/officeDocument/2006/relationships/slideLayout" Target="../slideLayouts/slideLayout258.xml"/><Relationship Id="rId5" Type="http://schemas.openxmlformats.org/officeDocument/2006/relationships/slideLayout" Target="../slideLayouts/slideLayout223.xml"/><Relationship Id="rId15" Type="http://schemas.openxmlformats.org/officeDocument/2006/relationships/slideLayout" Target="../slideLayouts/slideLayout233.xml"/><Relationship Id="rId23" Type="http://schemas.openxmlformats.org/officeDocument/2006/relationships/slideLayout" Target="../slideLayouts/slideLayout241.xml"/><Relationship Id="rId28" Type="http://schemas.openxmlformats.org/officeDocument/2006/relationships/slideLayout" Target="../slideLayouts/slideLayout246.xml"/><Relationship Id="rId36" Type="http://schemas.openxmlformats.org/officeDocument/2006/relationships/slideLayout" Target="../slideLayouts/slideLayout254.xml"/><Relationship Id="rId10" Type="http://schemas.openxmlformats.org/officeDocument/2006/relationships/slideLayout" Target="../slideLayouts/slideLayout228.xml"/><Relationship Id="rId19" Type="http://schemas.openxmlformats.org/officeDocument/2006/relationships/slideLayout" Target="../slideLayouts/slideLayout237.xml"/><Relationship Id="rId31" Type="http://schemas.openxmlformats.org/officeDocument/2006/relationships/slideLayout" Target="../slideLayouts/slideLayout249.xml"/><Relationship Id="rId4" Type="http://schemas.openxmlformats.org/officeDocument/2006/relationships/slideLayout" Target="../slideLayouts/slideLayout222.xml"/><Relationship Id="rId9" Type="http://schemas.openxmlformats.org/officeDocument/2006/relationships/slideLayout" Target="../slideLayouts/slideLayout227.xml"/><Relationship Id="rId14" Type="http://schemas.openxmlformats.org/officeDocument/2006/relationships/slideLayout" Target="../slideLayouts/slideLayout232.xml"/><Relationship Id="rId22" Type="http://schemas.openxmlformats.org/officeDocument/2006/relationships/slideLayout" Target="../slideLayouts/slideLayout240.xml"/><Relationship Id="rId27" Type="http://schemas.openxmlformats.org/officeDocument/2006/relationships/slideLayout" Target="../slideLayouts/slideLayout245.xml"/><Relationship Id="rId30" Type="http://schemas.openxmlformats.org/officeDocument/2006/relationships/slideLayout" Target="../slideLayouts/slideLayout248.xml"/><Relationship Id="rId35" Type="http://schemas.openxmlformats.org/officeDocument/2006/relationships/slideLayout" Target="../slideLayouts/slideLayout253.xml"/><Relationship Id="rId43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 flipH="1">
            <a:off x="0" y="123478"/>
            <a:ext cx="3419872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8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126750" y="93861"/>
            <a:ext cx="300509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aseline="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分数</a:t>
            </a:r>
            <a:r>
              <a:rPr lang="zh-CN" altLang="en-US" sz="1200" baseline="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的大小比较</a:t>
            </a:r>
            <a:endParaRPr lang="zh-CN" altLang="en-US" sz="1200" dirty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8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93318"/>
            <a:ext cx="9144000" cy="350179"/>
          </a:xfrm>
          <a:prstGeom prst="rect">
            <a:avLst/>
          </a:prstGeom>
        </p:spPr>
      </p:pic>
      <p:grpSp>
        <p:nvGrpSpPr>
          <p:cNvPr id="11" name="组合 10"/>
          <p:cNvGrpSpPr/>
          <p:nvPr userDrawn="1"/>
        </p:nvGrpSpPr>
        <p:grpSpPr>
          <a:xfrm>
            <a:off x="8028384" y="4793319"/>
            <a:ext cx="1105042" cy="370719"/>
            <a:chOff x="7643422" y="4681236"/>
            <a:chExt cx="1105042" cy="370719"/>
          </a:xfrm>
        </p:grpSpPr>
        <p:pic>
          <p:nvPicPr>
            <p:cNvPr id="12" name="图片 11">
              <a:hlinkClick r:id="rId86" action="ppaction://hlinksldjump"/>
            </p:cNvPr>
            <p:cNvPicPr>
              <a:picLocks noChangeAspect="1"/>
            </p:cNvPicPr>
            <p:nvPr/>
          </p:nvPicPr>
          <p:blipFill>
            <a:blip r:embed="rId8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3" name="文本框 26">
              <a:hlinkClick r:id="rId8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itchFamily="49" charset="-122"/>
                  <a:ea typeface="黑体" pitchFamily="49" charset="-122"/>
                </a:rPr>
                <a:t>返回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459498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  <p:sldLayoutId id="2147483718" r:id="rId4"/>
    <p:sldLayoutId id="2147483719" r:id="rId5"/>
    <p:sldLayoutId id="2147483720" r:id="rId6"/>
    <p:sldLayoutId id="2147483721" r:id="rId7"/>
    <p:sldLayoutId id="2147483722" r:id="rId8"/>
    <p:sldLayoutId id="2147483723" r:id="rId9"/>
    <p:sldLayoutId id="2147483724" r:id="rId10"/>
    <p:sldLayoutId id="2147483725" r:id="rId11"/>
    <p:sldLayoutId id="2147483726" r:id="rId12"/>
    <p:sldLayoutId id="2147483727" r:id="rId13"/>
    <p:sldLayoutId id="2147483728" r:id="rId14"/>
    <p:sldLayoutId id="2147483729" r:id="rId15"/>
    <p:sldLayoutId id="2147483730" r:id="rId16"/>
    <p:sldLayoutId id="2147483731" r:id="rId17"/>
    <p:sldLayoutId id="2147483732" r:id="rId18"/>
    <p:sldLayoutId id="2147483733" r:id="rId19"/>
    <p:sldLayoutId id="2147483734" r:id="rId20"/>
    <p:sldLayoutId id="2147483735" r:id="rId21"/>
    <p:sldLayoutId id="2147483736" r:id="rId22"/>
    <p:sldLayoutId id="2147483737" r:id="rId23"/>
    <p:sldLayoutId id="2147483738" r:id="rId24"/>
    <p:sldLayoutId id="2147483739" r:id="rId25"/>
    <p:sldLayoutId id="2147483740" r:id="rId26"/>
    <p:sldLayoutId id="2147483741" r:id="rId27"/>
    <p:sldLayoutId id="2147483742" r:id="rId28"/>
    <p:sldLayoutId id="2147483743" r:id="rId29"/>
    <p:sldLayoutId id="2147483744" r:id="rId30"/>
    <p:sldLayoutId id="2147483745" r:id="rId31"/>
    <p:sldLayoutId id="2147483746" r:id="rId32"/>
    <p:sldLayoutId id="2147483747" r:id="rId33"/>
    <p:sldLayoutId id="2147483748" r:id="rId34"/>
    <p:sldLayoutId id="2147483749" r:id="rId35"/>
    <p:sldLayoutId id="2147483750" r:id="rId36"/>
    <p:sldLayoutId id="2147483751" r:id="rId37"/>
    <p:sldLayoutId id="2147483752" r:id="rId38"/>
    <p:sldLayoutId id="2147483753" r:id="rId39"/>
    <p:sldLayoutId id="2147483754" r:id="rId40"/>
    <p:sldLayoutId id="2147483755" r:id="rId41"/>
    <p:sldLayoutId id="2147483756" r:id="rId42"/>
    <p:sldLayoutId id="2147483757" r:id="rId43"/>
    <p:sldLayoutId id="2147483758" r:id="rId44"/>
    <p:sldLayoutId id="2147483759" r:id="rId45"/>
    <p:sldLayoutId id="2147483760" r:id="rId46"/>
    <p:sldLayoutId id="2147483761" r:id="rId47"/>
    <p:sldLayoutId id="2147483762" r:id="rId48"/>
    <p:sldLayoutId id="2147483763" r:id="rId49"/>
    <p:sldLayoutId id="2147483764" r:id="rId50"/>
    <p:sldLayoutId id="2147483765" r:id="rId51"/>
    <p:sldLayoutId id="2147483766" r:id="rId52"/>
    <p:sldLayoutId id="2147483767" r:id="rId53"/>
    <p:sldLayoutId id="2147483768" r:id="rId54"/>
    <p:sldLayoutId id="2147483769" r:id="rId55"/>
    <p:sldLayoutId id="2147483770" r:id="rId56"/>
    <p:sldLayoutId id="2147483771" r:id="rId57"/>
    <p:sldLayoutId id="2147483772" r:id="rId58"/>
    <p:sldLayoutId id="2147483773" r:id="rId59"/>
    <p:sldLayoutId id="2147483774" r:id="rId60"/>
    <p:sldLayoutId id="2147483775" r:id="rId61"/>
    <p:sldLayoutId id="2147483776" r:id="rId62"/>
    <p:sldLayoutId id="2147483777" r:id="rId63"/>
    <p:sldLayoutId id="2147483778" r:id="rId64"/>
    <p:sldLayoutId id="2147483779" r:id="rId65"/>
    <p:sldLayoutId id="2147483780" r:id="rId66"/>
    <p:sldLayoutId id="2147483781" r:id="rId67"/>
    <p:sldLayoutId id="2147483782" r:id="rId68"/>
    <p:sldLayoutId id="2147483676" r:id="rId69"/>
    <p:sldLayoutId id="2147483677" r:id="rId70"/>
    <p:sldLayoutId id="2147483678" r:id="rId71"/>
    <p:sldLayoutId id="2147483679" r:id="rId72"/>
    <p:sldLayoutId id="2147483680" r:id="rId73"/>
    <p:sldLayoutId id="2147483681" r:id="rId74"/>
    <p:sldLayoutId id="2147483682" r:id="rId75"/>
    <p:sldLayoutId id="2147483707" r:id="rId76"/>
    <p:sldLayoutId id="2147483708" r:id="rId77"/>
    <p:sldLayoutId id="2147483709" r:id="rId78"/>
    <p:sldLayoutId id="2147483710" r:id="rId79"/>
    <p:sldLayoutId id="2147483711" r:id="rId80"/>
    <p:sldLayoutId id="2147483712" r:id="rId81"/>
    <p:sldLayoutId id="2147483713" r:id="rId82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 flipH="1">
            <a:off x="0" y="123478"/>
            <a:ext cx="3419872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8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126750" y="93861"/>
            <a:ext cx="300509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aseline="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分数</a:t>
            </a:r>
            <a:r>
              <a:rPr lang="zh-CN" altLang="en-US" sz="1200" baseline="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的大小比较</a:t>
            </a:r>
            <a:endParaRPr lang="zh-CN" altLang="en-US" sz="1200" dirty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8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93318"/>
            <a:ext cx="9144000" cy="350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29437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80" r:id="rId1"/>
    <p:sldLayoutId id="2147483881" r:id="rId2"/>
    <p:sldLayoutId id="2147483882" r:id="rId3"/>
    <p:sldLayoutId id="2147483883" r:id="rId4"/>
    <p:sldLayoutId id="2147483884" r:id="rId5"/>
    <p:sldLayoutId id="2147483885" r:id="rId6"/>
    <p:sldLayoutId id="2147483886" r:id="rId7"/>
    <p:sldLayoutId id="2147483887" r:id="rId8"/>
    <p:sldLayoutId id="2147483888" r:id="rId9"/>
    <p:sldLayoutId id="2147483889" r:id="rId10"/>
    <p:sldLayoutId id="2147483890" r:id="rId11"/>
    <p:sldLayoutId id="2147483891" r:id="rId12"/>
    <p:sldLayoutId id="2147483892" r:id="rId13"/>
    <p:sldLayoutId id="2147483893" r:id="rId14"/>
    <p:sldLayoutId id="2147483894" r:id="rId15"/>
    <p:sldLayoutId id="2147483895" r:id="rId16"/>
    <p:sldLayoutId id="2147483896" r:id="rId17"/>
    <p:sldLayoutId id="2147483897" r:id="rId18"/>
    <p:sldLayoutId id="2147483898" r:id="rId19"/>
    <p:sldLayoutId id="2147483899" r:id="rId20"/>
    <p:sldLayoutId id="2147483900" r:id="rId21"/>
    <p:sldLayoutId id="2147483901" r:id="rId22"/>
    <p:sldLayoutId id="2147483902" r:id="rId23"/>
    <p:sldLayoutId id="2147483903" r:id="rId24"/>
    <p:sldLayoutId id="2147483904" r:id="rId25"/>
    <p:sldLayoutId id="2147483905" r:id="rId26"/>
    <p:sldLayoutId id="2147483906" r:id="rId27"/>
    <p:sldLayoutId id="2147483907" r:id="rId28"/>
    <p:sldLayoutId id="2147483908" r:id="rId29"/>
    <p:sldLayoutId id="2147483909" r:id="rId30"/>
    <p:sldLayoutId id="2147483910" r:id="rId31"/>
    <p:sldLayoutId id="2147483911" r:id="rId32"/>
    <p:sldLayoutId id="2147483912" r:id="rId33"/>
    <p:sldLayoutId id="2147483913" r:id="rId34"/>
    <p:sldLayoutId id="2147483914" r:id="rId35"/>
    <p:sldLayoutId id="2147483915" r:id="rId36"/>
    <p:sldLayoutId id="2147483916" r:id="rId37"/>
    <p:sldLayoutId id="2147483917" r:id="rId38"/>
    <p:sldLayoutId id="2147483918" r:id="rId39"/>
    <p:sldLayoutId id="2147483919" r:id="rId40"/>
    <p:sldLayoutId id="2147483920" r:id="rId41"/>
    <p:sldLayoutId id="2147483921" r:id="rId42"/>
    <p:sldLayoutId id="2147483922" r:id="rId43"/>
    <p:sldLayoutId id="2147483923" r:id="rId44"/>
    <p:sldLayoutId id="2147483924" r:id="rId45"/>
    <p:sldLayoutId id="2147483925" r:id="rId46"/>
    <p:sldLayoutId id="2147483926" r:id="rId47"/>
    <p:sldLayoutId id="2147483927" r:id="rId48"/>
    <p:sldLayoutId id="2147483928" r:id="rId49"/>
    <p:sldLayoutId id="2147483929" r:id="rId50"/>
    <p:sldLayoutId id="2147483930" r:id="rId51"/>
    <p:sldLayoutId id="2147483931" r:id="rId52"/>
    <p:sldLayoutId id="2147483932" r:id="rId53"/>
    <p:sldLayoutId id="2147483933" r:id="rId54"/>
    <p:sldLayoutId id="2147483934" r:id="rId55"/>
    <p:sldLayoutId id="2147483935" r:id="rId56"/>
    <p:sldLayoutId id="2147483936" r:id="rId57"/>
    <p:sldLayoutId id="2147483937" r:id="rId58"/>
    <p:sldLayoutId id="2147483938" r:id="rId59"/>
    <p:sldLayoutId id="2147483939" r:id="rId60"/>
    <p:sldLayoutId id="2147483940" r:id="rId61"/>
    <p:sldLayoutId id="2147483941" r:id="rId62"/>
    <p:sldLayoutId id="2147483942" r:id="rId63"/>
    <p:sldLayoutId id="2147483943" r:id="rId64"/>
    <p:sldLayoutId id="2147483944" r:id="rId65"/>
    <p:sldLayoutId id="2147483945" r:id="rId66"/>
    <p:sldLayoutId id="2147483946" r:id="rId67"/>
    <p:sldLayoutId id="2147483947" r:id="rId68"/>
    <p:sldLayoutId id="2147483948" r:id="rId69"/>
    <p:sldLayoutId id="2147483949" r:id="rId70"/>
    <p:sldLayoutId id="2147483950" r:id="rId71"/>
    <p:sldLayoutId id="2147483951" r:id="rId72"/>
    <p:sldLayoutId id="2147483952" r:id="rId73"/>
    <p:sldLayoutId id="2147483953" r:id="rId74"/>
    <p:sldLayoutId id="2147483954" r:id="rId75"/>
    <p:sldLayoutId id="2147483955" r:id="rId76"/>
    <p:sldLayoutId id="2147483956" r:id="rId77"/>
    <p:sldLayoutId id="2147483957" r:id="rId78"/>
    <p:sldLayoutId id="2147483958" r:id="rId79"/>
    <p:sldLayoutId id="2147483959" r:id="rId80"/>
    <p:sldLayoutId id="2147483960" r:id="rId81"/>
    <p:sldLayoutId id="2147483961" r:id="rId82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5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3419872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5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126750" y="93861"/>
            <a:ext cx="32211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分数的意义和性质 分数的基本性质</a:t>
            </a:r>
            <a:endParaRPr lang="zh-CN" altLang="en-US" sz="1200" dirty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265049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4" r:id="rId1"/>
    <p:sldLayoutId id="2147483785" r:id="rId2"/>
    <p:sldLayoutId id="2147483786" r:id="rId3"/>
    <p:sldLayoutId id="2147483787" r:id="rId4"/>
    <p:sldLayoutId id="2147483788" r:id="rId5"/>
    <p:sldLayoutId id="2147483789" r:id="rId6"/>
    <p:sldLayoutId id="2147483790" r:id="rId7"/>
    <p:sldLayoutId id="2147483791" r:id="rId8"/>
    <p:sldLayoutId id="2147483792" r:id="rId9"/>
    <p:sldLayoutId id="2147483793" r:id="rId10"/>
    <p:sldLayoutId id="2147483794" r:id="rId11"/>
    <p:sldLayoutId id="2147483795" r:id="rId12"/>
    <p:sldLayoutId id="2147483796" r:id="rId13"/>
    <p:sldLayoutId id="2147483797" r:id="rId14"/>
    <p:sldLayoutId id="2147483798" r:id="rId15"/>
    <p:sldLayoutId id="2147483799" r:id="rId16"/>
    <p:sldLayoutId id="2147483800" r:id="rId17"/>
    <p:sldLayoutId id="2147483801" r:id="rId18"/>
    <p:sldLayoutId id="2147483802" r:id="rId19"/>
    <p:sldLayoutId id="2147483803" r:id="rId20"/>
    <p:sldLayoutId id="2147483804" r:id="rId21"/>
    <p:sldLayoutId id="2147483805" r:id="rId22"/>
    <p:sldLayoutId id="2147483806" r:id="rId23"/>
    <p:sldLayoutId id="2147483807" r:id="rId24"/>
    <p:sldLayoutId id="2147483808" r:id="rId25"/>
    <p:sldLayoutId id="2147483809" r:id="rId26"/>
    <p:sldLayoutId id="2147483810" r:id="rId27"/>
    <p:sldLayoutId id="2147483811" r:id="rId28"/>
    <p:sldLayoutId id="2147483812" r:id="rId29"/>
    <p:sldLayoutId id="2147483813" r:id="rId30"/>
    <p:sldLayoutId id="2147483814" r:id="rId31"/>
    <p:sldLayoutId id="2147483815" r:id="rId32"/>
    <p:sldLayoutId id="2147483816" r:id="rId33"/>
    <p:sldLayoutId id="2147483817" r:id="rId34"/>
    <p:sldLayoutId id="2147483818" r:id="rId35"/>
    <p:sldLayoutId id="2147483819" r:id="rId36"/>
    <p:sldLayoutId id="2147483820" r:id="rId37"/>
    <p:sldLayoutId id="2147483821" r:id="rId38"/>
    <p:sldLayoutId id="2147483822" r:id="rId39"/>
    <p:sldLayoutId id="2147483823" r:id="rId40"/>
    <p:sldLayoutId id="2147483824" r:id="rId41"/>
    <p:sldLayoutId id="2147483825" r:id="rId42"/>
    <p:sldLayoutId id="2147483826" r:id="rId43"/>
    <p:sldLayoutId id="2147483827" r:id="rId44"/>
    <p:sldLayoutId id="2147483828" r:id="rId45"/>
    <p:sldLayoutId id="2147483829" r:id="rId46"/>
    <p:sldLayoutId id="2147483830" r:id="rId47"/>
    <p:sldLayoutId id="2147483831" r:id="rId48"/>
    <p:sldLayoutId id="2147483832" r:id="rId49"/>
    <p:sldLayoutId id="2147483833" r:id="rId50"/>
    <p:sldLayoutId id="2147483834" r:id="rId51"/>
    <p:sldLayoutId id="2147483835" r:id="rId52"/>
    <p:sldLayoutId id="2147483836" r:id="rId53"/>
    <p:sldLayoutId id="2147483837" r:id="rId54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4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3419872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1" lang="zh-CN" altLang="en-US">
              <a:solidFill>
                <a:prstClr val="white"/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4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126750" y="93861"/>
            <a:ext cx="32211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认识</a:t>
            </a:r>
            <a:r>
              <a:rPr lang="en-US" altLang="zh-CN" sz="12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100</a:t>
            </a:r>
            <a:r>
              <a:rPr lang="zh-CN" altLang="en-US" sz="12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以内的数 面积的含义</a:t>
            </a:r>
            <a:endParaRPr lang="zh-CN" altLang="en-US" sz="1200" dirty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696495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9" r:id="rId1"/>
    <p:sldLayoutId id="2147483840" r:id="rId2"/>
    <p:sldLayoutId id="2147483841" r:id="rId3"/>
    <p:sldLayoutId id="2147483842" r:id="rId4"/>
    <p:sldLayoutId id="2147483843" r:id="rId5"/>
    <p:sldLayoutId id="2147483844" r:id="rId6"/>
    <p:sldLayoutId id="2147483845" r:id="rId7"/>
    <p:sldLayoutId id="2147483846" r:id="rId8"/>
    <p:sldLayoutId id="2147483847" r:id="rId9"/>
    <p:sldLayoutId id="2147483848" r:id="rId10"/>
    <p:sldLayoutId id="2147483849" r:id="rId11"/>
    <p:sldLayoutId id="2147483850" r:id="rId12"/>
    <p:sldLayoutId id="2147483851" r:id="rId13"/>
    <p:sldLayoutId id="2147483852" r:id="rId14"/>
    <p:sldLayoutId id="2147483853" r:id="rId15"/>
    <p:sldLayoutId id="2147483854" r:id="rId16"/>
    <p:sldLayoutId id="2147483855" r:id="rId17"/>
    <p:sldLayoutId id="2147483856" r:id="rId18"/>
    <p:sldLayoutId id="2147483857" r:id="rId19"/>
    <p:sldLayoutId id="2147483858" r:id="rId20"/>
    <p:sldLayoutId id="2147483859" r:id="rId21"/>
    <p:sldLayoutId id="2147483860" r:id="rId22"/>
    <p:sldLayoutId id="2147483861" r:id="rId23"/>
    <p:sldLayoutId id="2147483862" r:id="rId24"/>
    <p:sldLayoutId id="2147483863" r:id="rId25"/>
    <p:sldLayoutId id="2147483864" r:id="rId26"/>
    <p:sldLayoutId id="2147483865" r:id="rId27"/>
    <p:sldLayoutId id="2147483866" r:id="rId28"/>
    <p:sldLayoutId id="2147483867" r:id="rId29"/>
    <p:sldLayoutId id="2147483868" r:id="rId30"/>
    <p:sldLayoutId id="2147483869" r:id="rId31"/>
    <p:sldLayoutId id="2147483870" r:id="rId32"/>
    <p:sldLayoutId id="2147483871" r:id="rId33"/>
    <p:sldLayoutId id="2147483872" r:id="rId34"/>
    <p:sldLayoutId id="2147483873" r:id="rId35"/>
    <p:sldLayoutId id="2147483874" r:id="rId36"/>
    <p:sldLayoutId id="2147483875" r:id="rId37"/>
    <p:sldLayoutId id="2147483876" r:id="rId38"/>
    <p:sldLayoutId id="2147483877" r:id="rId39"/>
    <p:sldLayoutId id="2147483878" r:id="rId40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" Target="slide14.xml"/><Relationship Id="rId3" Type="http://schemas.openxmlformats.org/officeDocument/2006/relationships/slide" Target="slide11.xml"/><Relationship Id="rId7" Type="http://schemas.openxmlformats.org/officeDocument/2006/relationships/image" Target="../media/image4.emf"/><Relationship Id="rId2" Type="http://schemas.openxmlformats.org/officeDocument/2006/relationships/slide" Target="slide13.xml"/><Relationship Id="rId1" Type="http://schemas.openxmlformats.org/officeDocument/2006/relationships/slideLayout" Target="../slideLayouts/slideLayout89.xml"/><Relationship Id="rId6" Type="http://schemas.openxmlformats.org/officeDocument/2006/relationships/slide" Target="slide2.xml"/><Relationship Id="rId5" Type="http://schemas.openxmlformats.org/officeDocument/2006/relationships/slide" Target="slide3.xml"/><Relationship Id="rId10" Type="http://schemas.openxmlformats.org/officeDocument/2006/relationships/image" Target="../media/image5.png"/><Relationship Id="rId4" Type="http://schemas.openxmlformats.org/officeDocument/2006/relationships/slide" Target="slide10.xml"/><Relationship Id="rId9" Type="http://schemas.openxmlformats.org/officeDocument/2006/relationships/slide" Target="slide6.xml"/></Relationships>
</file>

<file path=ppt/slides/_rels/slide10.xml.rels><?xml version="1.0" encoding="UTF-8" standalone="yes"?>
<Relationships xmlns="http://schemas.openxmlformats.org/package/2006/relationships"><Relationship Id="rId13" Type="http://schemas.openxmlformats.org/officeDocument/2006/relationships/image" Target="../media/image82.wmf"/><Relationship Id="rId18" Type="http://schemas.openxmlformats.org/officeDocument/2006/relationships/oleObject" Target="../embeddings/oleObject61.bin"/><Relationship Id="rId26" Type="http://schemas.openxmlformats.org/officeDocument/2006/relationships/oleObject" Target="../embeddings/oleObject66.bin"/><Relationship Id="rId39" Type="http://schemas.openxmlformats.org/officeDocument/2006/relationships/image" Target="../media/image94.wmf"/><Relationship Id="rId3" Type="http://schemas.openxmlformats.org/officeDocument/2006/relationships/image" Target="../media/image11.jpeg"/><Relationship Id="rId21" Type="http://schemas.openxmlformats.org/officeDocument/2006/relationships/image" Target="../media/image86.wmf"/><Relationship Id="rId34" Type="http://schemas.openxmlformats.org/officeDocument/2006/relationships/oleObject" Target="../embeddings/oleObject70.bin"/><Relationship Id="rId42" Type="http://schemas.openxmlformats.org/officeDocument/2006/relationships/image" Target="../media/image95.wmf"/><Relationship Id="rId47" Type="http://schemas.openxmlformats.org/officeDocument/2006/relationships/oleObject" Target="../embeddings/oleObject77.bin"/><Relationship Id="rId50" Type="http://schemas.openxmlformats.org/officeDocument/2006/relationships/image" Target="../media/image99.wmf"/><Relationship Id="rId7" Type="http://schemas.openxmlformats.org/officeDocument/2006/relationships/image" Target="../media/image79.wmf"/><Relationship Id="rId12" Type="http://schemas.openxmlformats.org/officeDocument/2006/relationships/oleObject" Target="../embeddings/oleObject58.bin"/><Relationship Id="rId17" Type="http://schemas.openxmlformats.org/officeDocument/2006/relationships/image" Target="../media/image84.wmf"/><Relationship Id="rId25" Type="http://schemas.openxmlformats.org/officeDocument/2006/relationships/oleObject" Target="../embeddings/oleObject65.bin"/><Relationship Id="rId33" Type="http://schemas.openxmlformats.org/officeDocument/2006/relationships/image" Target="../media/image91.wmf"/><Relationship Id="rId38" Type="http://schemas.openxmlformats.org/officeDocument/2006/relationships/oleObject" Target="../embeddings/oleObject72.bin"/><Relationship Id="rId46" Type="http://schemas.openxmlformats.org/officeDocument/2006/relationships/image" Target="../media/image97.wmf"/><Relationship Id="rId2" Type="http://schemas.openxmlformats.org/officeDocument/2006/relationships/slideLayout" Target="../slideLayouts/slideLayout13.xml"/><Relationship Id="rId16" Type="http://schemas.openxmlformats.org/officeDocument/2006/relationships/oleObject" Target="../embeddings/oleObject60.bin"/><Relationship Id="rId20" Type="http://schemas.openxmlformats.org/officeDocument/2006/relationships/oleObject" Target="../embeddings/oleObject62.bin"/><Relationship Id="rId29" Type="http://schemas.openxmlformats.org/officeDocument/2006/relationships/image" Target="../media/image89.wmf"/><Relationship Id="rId41" Type="http://schemas.openxmlformats.org/officeDocument/2006/relationships/oleObject" Target="../embeddings/oleObject74.bin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55.bin"/><Relationship Id="rId11" Type="http://schemas.openxmlformats.org/officeDocument/2006/relationships/image" Target="../media/image81.wmf"/><Relationship Id="rId24" Type="http://schemas.openxmlformats.org/officeDocument/2006/relationships/oleObject" Target="../embeddings/oleObject64.bin"/><Relationship Id="rId32" Type="http://schemas.openxmlformats.org/officeDocument/2006/relationships/oleObject" Target="../embeddings/oleObject69.bin"/><Relationship Id="rId37" Type="http://schemas.openxmlformats.org/officeDocument/2006/relationships/image" Target="../media/image93.wmf"/><Relationship Id="rId40" Type="http://schemas.openxmlformats.org/officeDocument/2006/relationships/oleObject" Target="../embeddings/oleObject73.bin"/><Relationship Id="rId45" Type="http://schemas.openxmlformats.org/officeDocument/2006/relationships/oleObject" Target="../embeddings/oleObject76.bin"/><Relationship Id="rId53" Type="http://schemas.openxmlformats.org/officeDocument/2006/relationships/image" Target="../media/image16.png"/><Relationship Id="rId5" Type="http://schemas.openxmlformats.org/officeDocument/2006/relationships/image" Target="../media/image78.wmf"/><Relationship Id="rId15" Type="http://schemas.openxmlformats.org/officeDocument/2006/relationships/image" Target="../media/image83.wmf"/><Relationship Id="rId23" Type="http://schemas.openxmlformats.org/officeDocument/2006/relationships/image" Target="../media/image87.wmf"/><Relationship Id="rId28" Type="http://schemas.openxmlformats.org/officeDocument/2006/relationships/oleObject" Target="../embeddings/oleObject67.bin"/><Relationship Id="rId36" Type="http://schemas.openxmlformats.org/officeDocument/2006/relationships/oleObject" Target="../embeddings/oleObject71.bin"/><Relationship Id="rId49" Type="http://schemas.openxmlformats.org/officeDocument/2006/relationships/oleObject" Target="../embeddings/oleObject78.bin"/><Relationship Id="rId10" Type="http://schemas.openxmlformats.org/officeDocument/2006/relationships/oleObject" Target="../embeddings/oleObject57.bin"/><Relationship Id="rId19" Type="http://schemas.openxmlformats.org/officeDocument/2006/relationships/image" Target="../media/image85.wmf"/><Relationship Id="rId31" Type="http://schemas.openxmlformats.org/officeDocument/2006/relationships/image" Target="../media/image90.wmf"/><Relationship Id="rId44" Type="http://schemas.openxmlformats.org/officeDocument/2006/relationships/image" Target="../media/image96.wmf"/><Relationship Id="rId52" Type="http://schemas.openxmlformats.org/officeDocument/2006/relationships/image" Target="../media/image100.wmf"/><Relationship Id="rId4" Type="http://schemas.openxmlformats.org/officeDocument/2006/relationships/oleObject" Target="../embeddings/oleObject54.bin"/><Relationship Id="rId9" Type="http://schemas.openxmlformats.org/officeDocument/2006/relationships/image" Target="../media/image80.wmf"/><Relationship Id="rId14" Type="http://schemas.openxmlformats.org/officeDocument/2006/relationships/oleObject" Target="../embeddings/oleObject59.bin"/><Relationship Id="rId22" Type="http://schemas.openxmlformats.org/officeDocument/2006/relationships/oleObject" Target="../embeddings/oleObject63.bin"/><Relationship Id="rId27" Type="http://schemas.openxmlformats.org/officeDocument/2006/relationships/image" Target="../media/image88.wmf"/><Relationship Id="rId30" Type="http://schemas.openxmlformats.org/officeDocument/2006/relationships/oleObject" Target="../embeddings/oleObject68.bin"/><Relationship Id="rId35" Type="http://schemas.openxmlformats.org/officeDocument/2006/relationships/image" Target="../media/image92.wmf"/><Relationship Id="rId43" Type="http://schemas.openxmlformats.org/officeDocument/2006/relationships/oleObject" Target="../embeddings/oleObject75.bin"/><Relationship Id="rId48" Type="http://schemas.openxmlformats.org/officeDocument/2006/relationships/image" Target="../media/image98.wmf"/><Relationship Id="rId8" Type="http://schemas.openxmlformats.org/officeDocument/2006/relationships/oleObject" Target="../embeddings/oleObject56.bin"/><Relationship Id="rId51" Type="http://schemas.openxmlformats.org/officeDocument/2006/relationships/oleObject" Target="../embeddings/oleObject79.bin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3.wmf"/><Relationship Id="rId13" Type="http://schemas.openxmlformats.org/officeDocument/2006/relationships/oleObject" Target="../embeddings/oleObject85.bin"/><Relationship Id="rId18" Type="http://schemas.openxmlformats.org/officeDocument/2006/relationships/image" Target="../media/image108.wmf"/><Relationship Id="rId26" Type="http://schemas.openxmlformats.org/officeDocument/2006/relationships/image" Target="../media/image112.wmf"/><Relationship Id="rId3" Type="http://schemas.openxmlformats.org/officeDocument/2006/relationships/oleObject" Target="../embeddings/oleObject80.bin"/><Relationship Id="rId21" Type="http://schemas.openxmlformats.org/officeDocument/2006/relationships/oleObject" Target="../embeddings/oleObject89.bin"/><Relationship Id="rId7" Type="http://schemas.openxmlformats.org/officeDocument/2006/relationships/oleObject" Target="../embeddings/oleObject82.bin"/><Relationship Id="rId12" Type="http://schemas.openxmlformats.org/officeDocument/2006/relationships/image" Target="../media/image105.wmf"/><Relationship Id="rId17" Type="http://schemas.openxmlformats.org/officeDocument/2006/relationships/oleObject" Target="../embeddings/oleObject87.bin"/><Relationship Id="rId25" Type="http://schemas.openxmlformats.org/officeDocument/2006/relationships/oleObject" Target="../embeddings/oleObject91.bin"/><Relationship Id="rId2" Type="http://schemas.openxmlformats.org/officeDocument/2006/relationships/slideLayout" Target="../slideLayouts/slideLayout13.xml"/><Relationship Id="rId16" Type="http://schemas.openxmlformats.org/officeDocument/2006/relationships/image" Target="../media/image107.wmf"/><Relationship Id="rId20" Type="http://schemas.openxmlformats.org/officeDocument/2006/relationships/image" Target="../media/image109.wmf"/><Relationship Id="rId1" Type="http://schemas.openxmlformats.org/officeDocument/2006/relationships/vmlDrawing" Target="../drawings/vmlDrawing8.vml"/><Relationship Id="rId6" Type="http://schemas.openxmlformats.org/officeDocument/2006/relationships/image" Target="../media/image102.wmf"/><Relationship Id="rId11" Type="http://schemas.openxmlformats.org/officeDocument/2006/relationships/oleObject" Target="../embeddings/oleObject84.bin"/><Relationship Id="rId24" Type="http://schemas.openxmlformats.org/officeDocument/2006/relationships/image" Target="../media/image111.wmf"/><Relationship Id="rId5" Type="http://schemas.openxmlformats.org/officeDocument/2006/relationships/oleObject" Target="../embeddings/oleObject81.bin"/><Relationship Id="rId15" Type="http://schemas.openxmlformats.org/officeDocument/2006/relationships/oleObject" Target="../embeddings/oleObject86.bin"/><Relationship Id="rId23" Type="http://schemas.openxmlformats.org/officeDocument/2006/relationships/oleObject" Target="../embeddings/oleObject90.bin"/><Relationship Id="rId10" Type="http://schemas.openxmlformats.org/officeDocument/2006/relationships/image" Target="../media/image104.wmf"/><Relationship Id="rId19" Type="http://schemas.openxmlformats.org/officeDocument/2006/relationships/oleObject" Target="../embeddings/oleObject88.bin"/><Relationship Id="rId4" Type="http://schemas.openxmlformats.org/officeDocument/2006/relationships/image" Target="../media/image101.wmf"/><Relationship Id="rId9" Type="http://schemas.openxmlformats.org/officeDocument/2006/relationships/oleObject" Target="../embeddings/oleObject83.bin"/><Relationship Id="rId14" Type="http://schemas.openxmlformats.org/officeDocument/2006/relationships/image" Target="../media/image106.wmf"/><Relationship Id="rId22" Type="http://schemas.openxmlformats.org/officeDocument/2006/relationships/image" Target="../media/image110.wmf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4.wmf"/><Relationship Id="rId13" Type="http://schemas.openxmlformats.org/officeDocument/2006/relationships/oleObject" Target="../embeddings/oleObject96.bin"/><Relationship Id="rId18" Type="http://schemas.openxmlformats.org/officeDocument/2006/relationships/image" Target="../media/image119.wmf"/><Relationship Id="rId3" Type="http://schemas.openxmlformats.org/officeDocument/2006/relationships/image" Target="../media/image121.png"/><Relationship Id="rId21" Type="http://schemas.openxmlformats.org/officeDocument/2006/relationships/image" Target="../media/image120.wmf"/><Relationship Id="rId7" Type="http://schemas.openxmlformats.org/officeDocument/2006/relationships/oleObject" Target="../embeddings/oleObject93.bin"/><Relationship Id="rId12" Type="http://schemas.openxmlformats.org/officeDocument/2006/relationships/image" Target="../media/image116.wmf"/><Relationship Id="rId17" Type="http://schemas.openxmlformats.org/officeDocument/2006/relationships/oleObject" Target="../embeddings/oleObject98.bin"/><Relationship Id="rId2" Type="http://schemas.openxmlformats.org/officeDocument/2006/relationships/slideLayout" Target="../slideLayouts/slideLayout13.xml"/><Relationship Id="rId16" Type="http://schemas.openxmlformats.org/officeDocument/2006/relationships/image" Target="../media/image118.wmf"/><Relationship Id="rId20" Type="http://schemas.openxmlformats.org/officeDocument/2006/relationships/oleObject" Target="../embeddings/oleObject100.bin"/><Relationship Id="rId1" Type="http://schemas.openxmlformats.org/officeDocument/2006/relationships/vmlDrawing" Target="../drawings/vmlDrawing9.vml"/><Relationship Id="rId6" Type="http://schemas.openxmlformats.org/officeDocument/2006/relationships/image" Target="../media/image113.wmf"/><Relationship Id="rId11" Type="http://schemas.openxmlformats.org/officeDocument/2006/relationships/oleObject" Target="../embeddings/oleObject95.bin"/><Relationship Id="rId5" Type="http://schemas.openxmlformats.org/officeDocument/2006/relationships/oleObject" Target="../embeddings/oleObject92.bin"/><Relationship Id="rId15" Type="http://schemas.openxmlformats.org/officeDocument/2006/relationships/oleObject" Target="../embeddings/oleObject97.bin"/><Relationship Id="rId10" Type="http://schemas.openxmlformats.org/officeDocument/2006/relationships/image" Target="../media/image115.wmf"/><Relationship Id="rId19" Type="http://schemas.openxmlformats.org/officeDocument/2006/relationships/oleObject" Target="../embeddings/oleObject99.bin"/><Relationship Id="rId4" Type="http://schemas.openxmlformats.org/officeDocument/2006/relationships/image" Target="../media/image11.jpeg"/><Relationship Id="rId9" Type="http://schemas.openxmlformats.org/officeDocument/2006/relationships/oleObject" Target="../embeddings/oleObject94.bin"/><Relationship Id="rId14" Type="http://schemas.openxmlformats.org/officeDocument/2006/relationships/image" Target="../media/image117.wmf"/><Relationship Id="rId22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3.png"/><Relationship Id="rId2" Type="http://schemas.openxmlformats.org/officeDocument/2006/relationships/image" Target="../media/image122.emf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5.png"/><Relationship Id="rId2" Type="http://schemas.openxmlformats.org/officeDocument/2006/relationships/image" Target="../media/image124.pn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7.png"/><Relationship Id="rId2" Type="http://schemas.openxmlformats.org/officeDocument/2006/relationships/image" Target="../media/image126.jpeg"/><Relationship Id="rId1" Type="http://schemas.openxmlformats.org/officeDocument/2006/relationships/slideLayout" Target="../slideLayouts/slideLayout23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11.jpeg"/><Relationship Id="rId7" Type="http://schemas.openxmlformats.org/officeDocument/2006/relationships/image" Target="../media/image10.wmf"/><Relationship Id="rId12" Type="http://schemas.openxmlformats.org/officeDocument/2006/relationships/image" Target="../media/image16.png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15.jpeg"/><Relationship Id="rId5" Type="http://schemas.openxmlformats.org/officeDocument/2006/relationships/image" Target="../media/image9.wmf"/><Relationship Id="rId10" Type="http://schemas.openxmlformats.org/officeDocument/2006/relationships/image" Target="../media/image14.png"/><Relationship Id="rId4" Type="http://schemas.openxmlformats.org/officeDocument/2006/relationships/oleObject" Target="../embeddings/oleObject1.bin"/><Relationship Id="rId9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image" Target="../media/image24.png"/><Relationship Id="rId3" Type="http://schemas.openxmlformats.org/officeDocument/2006/relationships/image" Target="../media/image18.png"/><Relationship Id="rId7" Type="http://schemas.openxmlformats.org/officeDocument/2006/relationships/image" Target="../media/image20.png"/><Relationship Id="rId12" Type="http://schemas.openxmlformats.org/officeDocument/2006/relationships/image" Target="../media/image23.png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1.jpeg"/><Relationship Id="rId11" Type="http://schemas.openxmlformats.org/officeDocument/2006/relationships/image" Target="../media/image22.png"/><Relationship Id="rId5" Type="http://schemas.openxmlformats.org/officeDocument/2006/relationships/image" Target="../media/image7.jpeg"/><Relationship Id="rId10" Type="http://schemas.openxmlformats.org/officeDocument/2006/relationships/image" Target="../media/image21.png"/><Relationship Id="rId4" Type="http://schemas.openxmlformats.org/officeDocument/2006/relationships/image" Target="../media/image19.jpeg"/><Relationship Id="rId9" Type="http://schemas.openxmlformats.org/officeDocument/2006/relationships/image" Target="../media/image17.w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.bin"/><Relationship Id="rId13" Type="http://schemas.openxmlformats.org/officeDocument/2006/relationships/image" Target="../media/image28.wmf"/><Relationship Id="rId3" Type="http://schemas.openxmlformats.org/officeDocument/2006/relationships/image" Target="../media/image11.jpeg"/><Relationship Id="rId7" Type="http://schemas.openxmlformats.org/officeDocument/2006/relationships/image" Target="../media/image25.wmf"/><Relationship Id="rId12" Type="http://schemas.openxmlformats.org/officeDocument/2006/relationships/oleObject" Target="../embeddings/oleObject7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4.bin"/><Relationship Id="rId11" Type="http://schemas.openxmlformats.org/officeDocument/2006/relationships/image" Target="../media/image27.wmf"/><Relationship Id="rId5" Type="http://schemas.openxmlformats.org/officeDocument/2006/relationships/image" Target="../media/image30.png"/><Relationship Id="rId10" Type="http://schemas.openxmlformats.org/officeDocument/2006/relationships/oleObject" Target="../embeddings/oleObject6.bin"/><Relationship Id="rId4" Type="http://schemas.openxmlformats.org/officeDocument/2006/relationships/image" Target="../media/image29.png"/><Relationship Id="rId9" Type="http://schemas.openxmlformats.org/officeDocument/2006/relationships/image" Target="../media/image26.wmf"/><Relationship Id="rId1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wmf"/><Relationship Id="rId13" Type="http://schemas.openxmlformats.org/officeDocument/2006/relationships/oleObject" Target="../embeddings/oleObject13.bin"/><Relationship Id="rId18" Type="http://schemas.openxmlformats.org/officeDocument/2006/relationships/image" Target="../media/image38.wmf"/><Relationship Id="rId26" Type="http://schemas.openxmlformats.org/officeDocument/2006/relationships/image" Target="../media/image42.wmf"/><Relationship Id="rId3" Type="http://schemas.openxmlformats.org/officeDocument/2006/relationships/oleObject" Target="../embeddings/oleObject8.bin"/><Relationship Id="rId21" Type="http://schemas.openxmlformats.org/officeDocument/2006/relationships/oleObject" Target="../embeddings/oleObject17.bin"/><Relationship Id="rId7" Type="http://schemas.openxmlformats.org/officeDocument/2006/relationships/oleObject" Target="../embeddings/oleObject10.bin"/><Relationship Id="rId12" Type="http://schemas.openxmlformats.org/officeDocument/2006/relationships/image" Target="../media/image35.wmf"/><Relationship Id="rId17" Type="http://schemas.openxmlformats.org/officeDocument/2006/relationships/oleObject" Target="../embeddings/oleObject15.bin"/><Relationship Id="rId25" Type="http://schemas.openxmlformats.org/officeDocument/2006/relationships/oleObject" Target="../embeddings/oleObject19.bin"/><Relationship Id="rId2" Type="http://schemas.openxmlformats.org/officeDocument/2006/relationships/slideLayout" Target="../slideLayouts/slideLayout13.xml"/><Relationship Id="rId16" Type="http://schemas.openxmlformats.org/officeDocument/2006/relationships/image" Target="../media/image37.wmf"/><Relationship Id="rId20" Type="http://schemas.openxmlformats.org/officeDocument/2006/relationships/image" Target="../media/image39.wmf"/><Relationship Id="rId1" Type="http://schemas.openxmlformats.org/officeDocument/2006/relationships/vmlDrawing" Target="../drawings/vmlDrawing4.vml"/><Relationship Id="rId6" Type="http://schemas.openxmlformats.org/officeDocument/2006/relationships/image" Target="../media/image32.wmf"/><Relationship Id="rId11" Type="http://schemas.openxmlformats.org/officeDocument/2006/relationships/oleObject" Target="../embeddings/oleObject12.bin"/><Relationship Id="rId24" Type="http://schemas.openxmlformats.org/officeDocument/2006/relationships/image" Target="../media/image41.wmf"/><Relationship Id="rId5" Type="http://schemas.openxmlformats.org/officeDocument/2006/relationships/oleObject" Target="../embeddings/oleObject9.bin"/><Relationship Id="rId15" Type="http://schemas.openxmlformats.org/officeDocument/2006/relationships/oleObject" Target="../embeddings/oleObject14.bin"/><Relationship Id="rId23" Type="http://schemas.openxmlformats.org/officeDocument/2006/relationships/oleObject" Target="../embeddings/oleObject18.bin"/><Relationship Id="rId10" Type="http://schemas.openxmlformats.org/officeDocument/2006/relationships/image" Target="../media/image34.wmf"/><Relationship Id="rId19" Type="http://schemas.openxmlformats.org/officeDocument/2006/relationships/oleObject" Target="../embeddings/oleObject16.bin"/><Relationship Id="rId4" Type="http://schemas.openxmlformats.org/officeDocument/2006/relationships/image" Target="../media/image31.wmf"/><Relationship Id="rId9" Type="http://schemas.openxmlformats.org/officeDocument/2006/relationships/oleObject" Target="../embeddings/oleObject11.bin"/><Relationship Id="rId14" Type="http://schemas.openxmlformats.org/officeDocument/2006/relationships/image" Target="../media/image36.wmf"/><Relationship Id="rId22" Type="http://schemas.openxmlformats.org/officeDocument/2006/relationships/image" Target="../media/image40.wmf"/><Relationship Id="rId27" Type="http://schemas.openxmlformats.org/officeDocument/2006/relationships/image" Target="../media/image43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wmf"/><Relationship Id="rId13" Type="http://schemas.openxmlformats.org/officeDocument/2006/relationships/oleObject" Target="../embeddings/oleObject25.bin"/><Relationship Id="rId18" Type="http://schemas.openxmlformats.org/officeDocument/2006/relationships/image" Target="../media/image51.wmf"/><Relationship Id="rId26" Type="http://schemas.openxmlformats.org/officeDocument/2006/relationships/image" Target="../media/image55.wmf"/><Relationship Id="rId3" Type="http://schemas.openxmlformats.org/officeDocument/2006/relationships/oleObject" Target="../embeddings/oleObject20.bin"/><Relationship Id="rId21" Type="http://schemas.openxmlformats.org/officeDocument/2006/relationships/oleObject" Target="../embeddings/oleObject29.bin"/><Relationship Id="rId7" Type="http://schemas.openxmlformats.org/officeDocument/2006/relationships/oleObject" Target="../embeddings/oleObject22.bin"/><Relationship Id="rId12" Type="http://schemas.openxmlformats.org/officeDocument/2006/relationships/image" Target="../media/image48.wmf"/><Relationship Id="rId17" Type="http://schemas.openxmlformats.org/officeDocument/2006/relationships/oleObject" Target="../embeddings/oleObject27.bin"/><Relationship Id="rId25" Type="http://schemas.openxmlformats.org/officeDocument/2006/relationships/oleObject" Target="../embeddings/oleObject31.bin"/><Relationship Id="rId2" Type="http://schemas.openxmlformats.org/officeDocument/2006/relationships/slideLayout" Target="../slideLayouts/slideLayout13.xml"/><Relationship Id="rId16" Type="http://schemas.openxmlformats.org/officeDocument/2006/relationships/image" Target="../media/image50.wmf"/><Relationship Id="rId20" Type="http://schemas.openxmlformats.org/officeDocument/2006/relationships/image" Target="../media/image52.wmf"/><Relationship Id="rId1" Type="http://schemas.openxmlformats.org/officeDocument/2006/relationships/vmlDrawing" Target="../drawings/vmlDrawing5.vml"/><Relationship Id="rId6" Type="http://schemas.openxmlformats.org/officeDocument/2006/relationships/image" Target="../media/image45.wmf"/><Relationship Id="rId11" Type="http://schemas.openxmlformats.org/officeDocument/2006/relationships/oleObject" Target="../embeddings/oleObject24.bin"/><Relationship Id="rId24" Type="http://schemas.openxmlformats.org/officeDocument/2006/relationships/image" Target="../media/image54.wmf"/><Relationship Id="rId5" Type="http://schemas.openxmlformats.org/officeDocument/2006/relationships/oleObject" Target="../embeddings/oleObject21.bin"/><Relationship Id="rId15" Type="http://schemas.openxmlformats.org/officeDocument/2006/relationships/oleObject" Target="../embeddings/oleObject26.bin"/><Relationship Id="rId23" Type="http://schemas.openxmlformats.org/officeDocument/2006/relationships/oleObject" Target="../embeddings/oleObject30.bin"/><Relationship Id="rId28" Type="http://schemas.openxmlformats.org/officeDocument/2006/relationships/image" Target="../media/image16.png"/><Relationship Id="rId10" Type="http://schemas.openxmlformats.org/officeDocument/2006/relationships/image" Target="../media/image47.wmf"/><Relationship Id="rId19" Type="http://schemas.openxmlformats.org/officeDocument/2006/relationships/oleObject" Target="../embeddings/oleObject28.bin"/><Relationship Id="rId4" Type="http://schemas.openxmlformats.org/officeDocument/2006/relationships/image" Target="../media/image44.wmf"/><Relationship Id="rId9" Type="http://schemas.openxmlformats.org/officeDocument/2006/relationships/oleObject" Target="../embeddings/oleObject23.bin"/><Relationship Id="rId14" Type="http://schemas.openxmlformats.org/officeDocument/2006/relationships/image" Target="../media/image49.wmf"/><Relationship Id="rId22" Type="http://schemas.openxmlformats.org/officeDocument/2006/relationships/image" Target="../media/image53.wmf"/><Relationship Id="rId27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wmf"/><Relationship Id="rId13" Type="http://schemas.openxmlformats.org/officeDocument/2006/relationships/oleObject" Target="../embeddings/oleObject37.bin"/><Relationship Id="rId18" Type="http://schemas.openxmlformats.org/officeDocument/2006/relationships/image" Target="../media/image63.wmf"/><Relationship Id="rId26" Type="http://schemas.openxmlformats.org/officeDocument/2006/relationships/image" Target="../media/image67.wmf"/><Relationship Id="rId39" Type="http://schemas.openxmlformats.org/officeDocument/2006/relationships/oleObject" Target="../embeddings/oleObject50.bin"/><Relationship Id="rId3" Type="http://schemas.openxmlformats.org/officeDocument/2006/relationships/oleObject" Target="../embeddings/oleObject32.bin"/><Relationship Id="rId21" Type="http://schemas.openxmlformats.org/officeDocument/2006/relationships/oleObject" Target="../embeddings/oleObject41.bin"/><Relationship Id="rId34" Type="http://schemas.openxmlformats.org/officeDocument/2006/relationships/image" Target="../media/image71.wmf"/><Relationship Id="rId42" Type="http://schemas.openxmlformats.org/officeDocument/2006/relationships/image" Target="../media/image75.wmf"/><Relationship Id="rId7" Type="http://schemas.openxmlformats.org/officeDocument/2006/relationships/oleObject" Target="../embeddings/oleObject34.bin"/><Relationship Id="rId12" Type="http://schemas.openxmlformats.org/officeDocument/2006/relationships/image" Target="../media/image60.wmf"/><Relationship Id="rId17" Type="http://schemas.openxmlformats.org/officeDocument/2006/relationships/oleObject" Target="../embeddings/oleObject39.bin"/><Relationship Id="rId25" Type="http://schemas.openxmlformats.org/officeDocument/2006/relationships/oleObject" Target="../embeddings/oleObject43.bin"/><Relationship Id="rId33" Type="http://schemas.openxmlformats.org/officeDocument/2006/relationships/oleObject" Target="../embeddings/oleObject47.bin"/><Relationship Id="rId38" Type="http://schemas.openxmlformats.org/officeDocument/2006/relationships/image" Target="../media/image73.wmf"/><Relationship Id="rId46" Type="http://schemas.openxmlformats.org/officeDocument/2006/relationships/image" Target="../media/image77.wmf"/><Relationship Id="rId2" Type="http://schemas.openxmlformats.org/officeDocument/2006/relationships/slideLayout" Target="../slideLayouts/slideLayout13.xml"/><Relationship Id="rId16" Type="http://schemas.openxmlformats.org/officeDocument/2006/relationships/image" Target="../media/image62.wmf"/><Relationship Id="rId20" Type="http://schemas.openxmlformats.org/officeDocument/2006/relationships/image" Target="../media/image64.wmf"/><Relationship Id="rId29" Type="http://schemas.openxmlformats.org/officeDocument/2006/relationships/oleObject" Target="../embeddings/oleObject45.bin"/><Relationship Id="rId41" Type="http://schemas.openxmlformats.org/officeDocument/2006/relationships/oleObject" Target="../embeddings/oleObject51.bin"/><Relationship Id="rId1" Type="http://schemas.openxmlformats.org/officeDocument/2006/relationships/vmlDrawing" Target="../drawings/vmlDrawing6.vml"/><Relationship Id="rId6" Type="http://schemas.openxmlformats.org/officeDocument/2006/relationships/image" Target="../media/image57.wmf"/><Relationship Id="rId11" Type="http://schemas.openxmlformats.org/officeDocument/2006/relationships/oleObject" Target="../embeddings/oleObject36.bin"/><Relationship Id="rId24" Type="http://schemas.openxmlformats.org/officeDocument/2006/relationships/image" Target="../media/image66.wmf"/><Relationship Id="rId32" Type="http://schemas.openxmlformats.org/officeDocument/2006/relationships/image" Target="../media/image70.wmf"/><Relationship Id="rId37" Type="http://schemas.openxmlformats.org/officeDocument/2006/relationships/oleObject" Target="../embeddings/oleObject49.bin"/><Relationship Id="rId40" Type="http://schemas.openxmlformats.org/officeDocument/2006/relationships/image" Target="../media/image74.wmf"/><Relationship Id="rId45" Type="http://schemas.openxmlformats.org/officeDocument/2006/relationships/oleObject" Target="../embeddings/oleObject53.bin"/><Relationship Id="rId5" Type="http://schemas.openxmlformats.org/officeDocument/2006/relationships/oleObject" Target="../embeddings/oleObject33.bin"/><Relationship Id="rId15" Type="http://schemas.openxmlformats.org/officeDocument/2006/relationships/oleObject" Target="../embeddings/oleObject38.bin"/><Relationship Id="rId23" Type="http://schemas.openxmlformats.org/officeDocument/2006/relationships/oleObject" Target="../embeddings/oleObject42.bin"/><Relationship Id="rId28" Type="http://schemas.openxmlformats.org/officeDocument/2006/relationships/image" Target="../media/image68.wmf"/><Relationship Id="rId36" Type="http://schemas.openxmlformats.org/officeDocument/2006/relationships/image" Target="../media/image72.wmf"/><Relationship Id="rId10" Type="http://schemas.openxmlformats.org/officeDocument/2006/relationships/image" Target="../media/image59.wmf"/><Relationship Id="rId19" Type="http://schemas.openxmlformats.org/officeDocument/2006/relationships/oleObject" Target="../embeddings/oleObject40.bin"/><Relationship Id="rId31" Type="http://schemas.openxmlformats.org/officeDocument/2006/relationships/oleObject" Target="../embeddings/oleObject46.bin"/><Relationship Id="rId44" Type="http://schemas.openxmlformats.org/officeDocument/2006/relationships/image" Target="../media/image76.wmf"/><Relationship Id="rId4" Type="http://schemas.openxmlformats.org/officeDocument/2006/relationships/image" Target="../media/image56.wmf"/><Relationship Id="rId9" Type="http://schemas.openxmlformats.org/officeDocument/2006/relationships/oleObject" Target="../embeddings/oleObject35.bin"/><Relationship Id="rId14" Type="http://schemas.openxmlformats.org/officeDocument/2006/relationships/image" Target="../media/image61.wmf"/><Relationship Id="rId22" Type="http://schemas.openxmlformats.org/officeDocument/2006/relationships/image" Target="../media/image65.wmf"/><Relationship Id="rId27" Type="http://schemas.openxmlformats.org/officeDocument/2006/relationships/oleObject" Target="../embeddings/oleObject44.bin"/><Relationship Id="rId30" Type="http://schemas.openxmlformats.org/officeDocument/2006/relationships/image" Target="../media/image69.wmf"/><Relationship Id="rId35" Type="http://schemas.openxmlformats.org/officeDocument/2006/relationships/oleObject" Target="../embeddings/oleObject48.bin"/><Relationship Id="rId43" Type="http://schemas.openxmlformats.org/officeDocument/2006/relationships/oleObject" Target="../embeddings/oleObject52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4067944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xmlns="" id="{E2708353-C4D7-804E-88BA-9C93F6810BF1}"/>
                </a:ext>
              </a:extLst>
            </p:cNvPr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1875765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solidFill>
                      <a:prstClr val="black"/>
                    </a:solidFill>
                    <a:latin typeface="黑体" pitchFamily="49" charset="-122"/>
                    <a:ea typeface="黑体" pitchFamily="49" charset="-122"/>
                  </a:rPr>
                  <a:t>苏教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itchFamily="49" charset="-122"/>
                    <a:ea typeface="黑体" pitchFamily="49" charset="-122"/>
                  </a:rPr>
                  <a:t>版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itchFamily="49" charset="-122"/>
                    <a:ea typeface="黑体" pitchFamily="49" charset="-122"/>
                  </a:rPr>
                  <a:t>数学  五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itchFamily="49" charset="-122"/>
                    <a:ea typeface="黑体" pitchFamily="49" charset="-122"/>
                  </a:rPr>
                  <a:t>年级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itchFamily="49" charset="-122"/>
                    <a:ea typeface="黑体" pitchFamily="49" charset="-122"/>
                  </a:rPr>
                  <a:t>下册</a:t>
                </a:r>
              </a:p>
            </p:txBody>
          </p:sp>
          <p:cxnSp>
            <p:nvCxnSpPr>
              <p:cNvPr id="8" name="直线连接符 4">
                <a:extLst>
                  <a:ext uri="{FF2B5EF4-FFF2-40B4-BE49-F238E27FC236}">
                    <a16:creationId xmlns:a16="http://schemas.microsoft.com/office/drawing/2014/main" xmlns="" id="{1E311F30-AE0E-1142-B8F8-A010971443F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>
            <a:hlinkClick r:id="rId2" action="ppaction://hlinksldjump"/>
            <a:extLst>
              <a:ext uri="{FF2B5EF4-FFF2-40B4-BE49-F238E27FC236}">
                <a16:creationId xmlns:a16="http://schemas.microsoft.com/office/drawing/2014/main" xmlns="" id="{C5E52B34-5C53-2E45-95C1-78E377A38780}"/>
              </a:ext>
            </a:extLst>
          </p:cNvPr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0" name="单圆角矩形 9">
            <a:hlinkClick r:id="rId3" action="ppaction://hlinksldjump"/>
            <a:extLst>
              <a:ext uri="{FF2B5EF4-FFF2-40B4-BE49-F238E27FC236}">
                <a16:creationId xmlns:a16="http://schemas.microsoft.com/office/drawing/2014/main" xmlns="" id="{A7F1D9EF-3316-7D4F-B483-9E0FEE52FEB5}"/>
              </a:ext>
            </a:extLst>
          </p:cNvPr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1" name="单圆角矩形 10">
            <a:hlinkClick r:id="rId4" action="ppaction://hlinksldjump"/>
            <a:extLst>
              <a:ext uri="{FF2B5EF4-FFF2-40B4-BE49-F238E27FC236}">
                <a16:creationId xmlns:a16="http://schemas.microsoft.com/office/drawing/2014/main" xmlns="" id="{ADFE2713-38A2-5B46-8BD5-90224BE2A534}"/>
              </a:ext>
            </a:extLst>
          </p:cNvPr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2" name="单圆角矩形 11">
            <a:hlinkClick r:id="rId5" action="ppaction://hlinksldjump"/>
            <a:extLst>
              <a:ext uri="{FF2B5EF4-FFF2-40B4-BE49-F238E27FC236}">
                <a16:creationId xmlns:a16="http://schemas.microsoft.com/office/drawing/2014/main" xmlns="" id="{D6576F15-FC59-F645-B9BB-99A40650AF2C}"/>
              </a:ext>
            </a:extLst>
          </p:cNvPr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3" name="单圆角矩形 12">
            <a:hlinkClick r:id="rId6" action="ppaction://hlinksldjump"/>
            <a:extLst>
              <a:ext uri="{FF2B5EF4-FFF2-40B4-BE49-F238E27FC236}">
                <a16:creationId xmlns:a16="http://schemas.microsoft.com/office/drawing/2014/main" xmlns="" id="{14484992-177A-7B4A-A42C-270BAA3F58F1}"/>
              </a:ext>
            </a:extLst>
          </p:cNvPr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423939" y="1435155"/>
            <a:ext cx="6085641" cy="1084912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6600" b="1" dirty="0" smtClean="0">
                <a:solidFill>
                  <a:prstClr val="black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分数的大小比较</a:t>
            </a:r>
            <a:endParaRPr lang="zh-CN" altLang="en-US" sz="6600" b="1" dirty="0">
              <a:solidFill>
                <a:prstClr val="black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7" cstate="print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6" action="ppaction://hlinksldjump"/>
          </p:cNvPr>
          <p:cNvSpPr/>
          <p:nvPr/>
        </p:nvSpPr>
        <p:spPr>
          <a:xfrm>
            <a:off x="1209945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prstClr val="black"/>
                </a:solidFill>
                <a:latin typeface="宋体"/>
              </a:rPr>
              <a:t>情境导入</a:t>
            </a:r>
          </a:p>
        </p:txBody>
      </p:sp>
      <p:sp>
        <p:nvSpPr>
          <p:cNvPr id="17" name="圆角矩形 16">
            <a:hlinkClick r:id="rId5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prstClr val="black"/>
                </a:solidFill>
                <a:latin typeface="宋体"/>
              </a:rPr>
              <a:t>探究新知</a:t>
            </a:r>
          </a:p>
        </p:txBody>
      </p:sp>
      <p:sp>
        <p:nvSpPr>
          <p:cNvPr id="18" name="圆角矩形 17">
            <a:hlinkClick r:id="rId2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prstClr val="black"/>
                </a:solidFill>
                <a:latin typeface="宋体"/>
              </a:rPr>
              <a:t>课堂小结</a:t>
            </a:r>
          </a:p>
        </p:txBody>
      </p:sp>
      <p:sp>
        <p:nvSpPr>
          <p:cNvPr id="19" name="圆角矩形 18">
            <a:hlinkClick r:id="rId8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prstClr val="black"/>
                </a:solidFill>
                <a:latin typeface="宋体"/>
              </a:rPr>
              <a:t>课后作业</a:t>
            </a:r>
          </a:p>
        </p:txBody>
      </p:sp>
      <p:sp>
        <p:nvSpPr>
          <p:cNvPr id="20" name="矩形 19"/>
          <p:cNvSpPr/>
          <p:nvPr/>
        </p:nvSpPr>
        <p:spPr>
          <a:xfrm>
            <a:off x="912693" y="519703"/>
            <a:ext cx="4255011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000" b="1" dirty="0" smtClean="0">
                <a:solidFill>
                  <a:srgbClr val="0050AA"/>
                </a:solidFill>
                <a:latin typeface="宋体"/>
              </a:rPr>
              <a:t>分数的意义和性质</a:t>
            </a:r>
            <a:endParaRPr lang="zh-CN" altLang="en-US" sz="4000" b="1" dirty="0">
              <a:solidFill>
                <a:srgbClr val="0050AA"/>
              </a:solidFill>
              <a:latin typeface="宋体"/>
            </a:endParaRPr>
          </a:p>
        </p:txBody>
      </p:sp>
      <p:sp>
        <p:nvSpPr>
          <p:cNvPr id="21" name="圆角矩形 20">
            <a:hlinkClick r:id="rId9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prstClr val="black"/>
                </a:solidFill>
                <a:latin typeface="宋体"/>
              </a:rPr>
              <a:t>课堂练习</a:t>
            </a: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7" cstate="print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19703"/>
            <a:ext cx="654821" cy="683823"/>
            <a:chOff x="1306635" y="1404594"/>
            <a:chExt cx="654821" cy="683823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28700" y="1404594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宋体"/>
                </a:rPr>
                <a:t>4</a:t>
              </a:r>
              <a:endParaRPr kumimoji="1" lang="zh-CN" altLang="en-US" sz="3500" b="1" dirty="0">
                <a:solidFill>
                  <a:srgbClr val="0050AA"/>
                </a:solidFill>
                <a:latin typeface="宋体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84578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3813" y="428625"/>
            <a:ext cx="228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>
              <a:latin typeface="Times New Roman" pitchFamily="18" charset="0"/>
              <a:ea typeface="微软雅黑" pitchFamily="34" charset="-122"/>
            </a:endParaRPr>
          </a:p>
        </p:txBody>
      </p:sp>
      <p:sp>
        <p:nvSpPr>
          <p:cNvPr id="49154" name="文本框 19"/>
          <p:cNvSpPr txBox="1">
            <a:spLocks noChangeArrowheads="1"/>
          </p:cNvSpPr>
          <p:nvPr/>
        </p:nvSpPr>
        <p:spPr bwMode="auto">
          <a:xfrm>
            <a:off x="433388" y="280988"/>
            <a:ext cx="1104900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9pPr>
          </a:lstStyle>
          <a:p>
            <a:r>
              <a:rPr lang="zh-CN" altLang="en-US" sz="1800" b="1">
                <a:solidFill>
                  <a:schemeClr val="bg1"/>
                </a:solidFill>
                <a:latin typeface="微软雅黑" pitchFamily="34" charset="-122"/>
              </a:rPr>
              <a:t>同步练习</a:t>
            </a:r>
          </a:p>
        </p:txBody>
      </p:sp>
      <p:pic>
        <p:nvPicPr>
          <p:cNvPr id="57" name="Picture 2" descr="D:\童晓芳\个人专业成长\各类撰稿\20180605路编1-6下册《课件》\课件专用人物图\16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07" t="7226" r="20399" b="15496"/>
          <a:stretch/>
        </p:blipFill>
        <p:spPr bwMode="auto">
          <a:xfrm>
            <a:off x="7599595" y="1995686"/>
            <a:ext cx="1077654" cy="10082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0" name="文本框 39942"/>
          <p:cNvSpPr txBox="1">
            <a:spLocks noChangeArrowheads="1"/>
          </p:cNvSpPr>
          <p:nvPr/>
        </p:nvSpPr>
        <p:spPr bwMode="auto">
          <a:xfrm>
            <a:off x="467544" y="453901"/>
            <a:ext cx="691276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en-US" sz="2800" b="1" dirty="0">
                <a:latin typeface="楷体" pitchFamily="49" charset="-122"/>
                <a:ea typeface="楷体" pitchFamily="49" charset="-122"/>
              </a:rPr>
              <a:t>5</a:t>
            </a:r>
            <a:r>
              <a:rPr lang="en-US" altLang="en-US" sz="2800" b="1" dirty="0" smtClean="0">
                <a:latin typeface="楷体" pitchFamily="49" charset="-122"/>
                <a:ea typeface="楷体" pitchFamily="49" charset="-122"/>
              </a:rPr>
              <a:t>.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用你喜欢的方法比较每组分数的大小。</a:t>
            </a:r>
            <a:endParaRPr lang="en-US" altLang="en-US" sz="2800" b="1" dirty="0">
              <a:solidFill>
                <a:srgbClr val="FF5599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0" name="圆角矩形标注 59"/>
          <p:cNvSpPr/>
          <p:nvPr/>
        </p:nvSpPr>
        <p:spPr>
          <a:xfrm>
            <a:off x="3563888" y="1755468"/>
            <a:ext cx="4018364" cy="1161675"/>
          </a:xfrm>
          <a:prstGeom prst="wedgeRoundRectCallout">
            <a:avLst>
              <a:gd name="adj1" fmla="val 55701"/>
              <a:gd name="adj2" fmla="val -18714"/>
              <a:gd name="adj3" fmla="val 16667"/>
            </a:avLst>
          </a:prstGeom>
          <a:pattFill prst="pct5">
            <a:fgClr>
              <a:schemeClr val="bg1"/>
            </a:fgClr>
            <a:bgClr>
              <a:schemeClr val="bg1"/>
            </a:bgClr>
          </a:patt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第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题可以根据同分子分数比；第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题、第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3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题通分后再比；第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4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题化成带分数再比。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78" name="组合 77"/>
          <p:cNvGrpSpPr/>
          <p:nvPr/>
        </p:nvGrpSpPr>
        <p:grpSpPr>
          <a:xfrm>
            <a:off x="1042988" y="1062943"/>
            <a:ext cx="7558881" cy="649288"/>
            <a:chOff x="1042988" y="1563117"/>
            <a:chExt cx="7558881" cy="649288"/>
          </a:xfrm>
        </p:grpSpPr>
        <p:grpSp>
          <p:nvGrpSpPr>
            <p:cNvPr id="79" name="组合 78"/>
            <p:cNvGrpSpPr/>
            <p:nvPr/>
          </p:nvGrpSpPr>
          <p:grpSpPr>
            <a:xfrm>
              <a:off x="1042988" y="1590105"/>
              <a:ext cx="7558881" cy="622300"/>
              <a:chOff x="1042988" y="1590105"/>
              <a:chExt cx="7558881" cy="622300"/>
            </a:xfrm>
          </p:grpSpPr>
          <p:grpSp>
            <p:nvGrpSpPr>
              <p:cNvPr id="82" name="组合 81"/>
              <p:cNvGrpSpPr/>
              <p:nvPr/>
            </p:nvGrpSpPr>
            <p:grpSpPr>
              <a:xfrm>
                <a:off x="1042988" y="1590105"/>
                <a:ext cx="7558881" cy="622300"/>
                <a:chOff x="1360888" y="1833776"/>
                <a:chExt cx="7558881" cy="622300"/>
              </a:xfrm>
            </p:grpSpPr>
            <p:grpSp>
              <p:nvGrpSpPr>
                <p:cNvPr id="84" name="组合 83"/>
                <p:cNvGrpSpPr/>
                <p:nvPr/>
              </p:nvGrpSpPr>
              <p:grpSpPr>
                <a:xfrm>
                  <a:off x="1360888" y="1833776"/>
                  <a:ext cx="7558881" cy="620712"/>
                  <a:chOff x="1360888" y="1833776"/>
                  <a:chExt cx="7558881" cy="620712"/>
                </a:xfrm>
              </p:grpSpPr>
              <p:grpSp>
                <p:nvGrpSpPr>
                  <p:cNvPr id="88" name="组合 87"/>
                  <p:cNvGrpSpPr/>
                  <p:nvPr/>
                </p:nvGrpSpPr>
                <p:grpSpPr>
                  <a:xfrm>
                    <a:off x="1360888" y="1833776"/>
                    <a:ext cx="1003300" cy="620712"/>
                    <a:chOff x="986833" y="2337832"/>
                    <a:chExt cx="1003300" cy="620712"/>
                  </a:xfrm>
                </p:grpSpPr>
                <p:graphicFrame>
                  <p:nvGraphicFramePr>
                    <p:cNvPr id="92" name="对象 91">
                      <a:hlinkClick r:id="" action="ppaction://ole?verb=1"/>
                    </p:cNvPr>
                    <p:cNvGraphicFramePr>
                      <a:graphicFrameLocks noChangeAspect="1"/>
                    </p:cNvGraphicFramePr>
                    <p:nvPr>
                      <p:extLst>
                        <p:ext uri="{D42A27DB-BD31-4B8C-83A1-F6EECF244321}">
                          <p14:modId xmlns:p14="http://schemas.microsoft.com/office/powerpoint/2010/main" val="1293567062"/>
                        </p:ext>
                      </p:extLst>
                    </p:nvPr>
                  </p:nvGraphicFramePr>
                  <p:xfrm>
                    <a:off x="986833" y="2337832"/>
                    <a:ext cx="320675" cy="620712"/>
                  </p:xfrm>
                  <a:graphic>
                    <a:graphicData uri="http://schemas.openxmlformats.org/presentationml/2006/ole">
                      <mc:AlternateContent xmlns:mc="http://schemas.openxmlformats.org/markup-compatibility/2006">
                        <mc:Choice xmlns:v="urn:schemas-microsoft-com:vml" Requires="v">
                          <p:oleObj spid="_x0000_s37436" name="公式" r:id="rId4" imgW="203040" imgH="393480" progId="Equation.3">
                            <p:embed/>
                          </p:oleObj>
                        </mc:Choice>
                        <mc:Fallback>
                          <p:oleObj name="公式" r:id="rId4" imgW="203040" imgH="393480" progId="Equation.3">
                            <p:embed/>
                            <p:pic>
                              <p:nvPicPr>
                                <p:cNvPr id="0" name=""/>
                                <p:cNvPicPr>
                                  <a:picLocks noChangeAspect="1" noChangeArrowheads="1"/>
                                </p:cNvPicPr>
                                <p:nvPr/>
                              </p:nvPicPr>
                              <p:blipFill>
                                <a:blip r:embed="rId5"/>
                                <a:srcRect/>
                                <a:stretch>
                                  <a:fillRect/>
                                </a:stretch>
                              </p:blipFill>
                              <p:spPr bwMode="auto">
                                <a:xfrm>
                                  <a:off x="986833" y="2337832"/>
                                  <a:ext cx="320675" cy="620712"/>
                                </a:xfrm>
                                <a:prstGeom prst="rect">
                                  <a:avLst/>
                                </a:prstGeom>
                                <a:noFill/>
                                <a:ln>
                                  <a:noFill/>
                                </a:ln>
                                <a:extLst/>
                              </p:spPr>
                            </p:pic>
                          </p:oleObj>
                        </mc:Fallback>
                      </mc:AlternateContent>
                    </a:graphicData>
                  </a:graphic>
                </p:graphicFrame>
                <p:graphicFrame>
                  <p:nvGraphicFramePr>
                    <p:cNvPr id="93" name="对象 92">
                      <a:hlinkClick r:id="" action="ppaction://ole?verb=1"/>
                    </p:cNvPr>
                    <p:cNvGraphicFramePr>
                      <a:graphicFrameLocks noChangeAspect="1"/>
                    </p:cNvGraphicFramePr>
                    <p:nvPr>
                      <p:extLst>
                        <p:ext uri="{D42A27DB-BD31-4B8C-83A1-F6EECF244321}">
                          <p14:modId xmlns:p14="http://schemas.microsoft.com/office/powerpoint/2010/main" val="2090783700"/>
                        </p:ext>
                      </p:extLst>
                    </p:nvPr>
                  </p:nvGraphicFramePr>
                  <p:xfrm>
                    <a:off x="1645645" y="2337832"/>
                    <a:ext cx="344488" cy="620712"/>
                  </p:xfrm>
                  <a:graphic>
                    <a:graphicData uri="http://schemas.openxmlformats.org/presentationml/2006/ole">
                      <mc:AlternateContent xmlns:mc="http://schemas.openxmlformats.org/markup-compatibility/2006">
                        <mc:Choice xmlns:v="urn:schemas-microsoft-com:vml" Requires="v">
                          <p:oleObj spid="_x0000_s37437" name="公式" r:id="rId6" imgW="215640" imgH="393480" progId="Equation.3">
                            <p:embed/>
                          </p:oleObj>
                        </mc:Choice>
                        <mc:Fallback>
                          <p:oleObj name="公式" r:id="rId6" imgW="215640" imgH="393480" progId="Equation.3">
                            <p:embed/>
                            <p:pic>
                              <p:nvPicPr>
                                <p:cNvPr id="0" name=""/>
                                <p:cNvPicPr>
                                  <a:picLocks noChangeAspect="1" noChangeArrowheads="1"/>
                                </p:cNvPicPr>
                                <p:nvPr/>
                              </p:nvPicPr>
                              <p:blipFill>
                                <a:blip r:embed="rId7"/>
                                <a:srcRect/>
                                <a:stretch>
                                  <a:fillRect/>
                                </a:stretch>
                              </p:blipFill>
                              <p:spPr bwMode="auto">
                                <a:xfrm>
                                  <a:off x="1645645" y="2337832"/>
                                  <a:ext cx="344488" cy="620712"/>
                                </a:xfrm>
                                <a:prstGeom prst="rect">
                                  <a:avLst/>
                                </a:prstGeom>
                                <a:noFill/>
                                <a:ln>
                                  <a:noFill/>
                                </a:ln>
                                <a:extLst>
                                  <a:ext uri="{909E8E84-426E-40DD-AFC4-6F175D3DCCD1}">
                                    <a14:hiddenFill xmlns:a14="http://schemas.microsoft.com/office/drawing/2010/main">
                                      <a:solidFill>
                                        <a:srgbClr val="FFFFFF"/>
                                      </a:solidFill>
                                    </a14:hiddenFill>
                                  </a:ext>
                                  <a:ext uri="{91240B29-F687-4F45-9708-019B960494DF}">
                                    <a14:hiddenLine xmlns:a14="http://schemas.microsoft.com/office/drawing/2010/main" w="9525">
                                      <a:solidFill>
                                        <a:srgbClr val="000000"/>
                                      </a:solidFill>
                                      <a:miter lim="800000"/>
                                      <a:headEnd/>
                                      <a:tailEnd/>
                                    </a14:hiddenLine>
                                  </a:ext>
                                </a:extLst>
                              </p:spPr>
                            </p:pic>
                          </p:oleObj>
                        </mc:Fallback>
                      </mc:AlternateContent>
                    </a:graphicData>
                  </a:graphic>
                </p:graphicFrame>
              </p:grpSp>
              <p:grpSp>
                <p:nvGrpSpPr>
                  <p:cNvPr id="89" name="组合 88"/>
                  <p:cNvGrpSpPr/>
                  <p:nvPr/>
                </p:nvGrpSpPr>
                <p:grpSpPr>
                  <a:xfrm>
                    <a:off x="3076975" y="1833776"/>
                    <a:ext cx="5842794" cy="620712"/>
                    <a:chOff x="83343" y="2104229"/>
                    <a:chExt cx="5842794" cy="620712"/>
                  </a:xfrm>
                </p:grpSpPr>
                <p:sp>
                  <p:nvSpPr>
                    <p:cNvPr id="90" name="TextBox 89"/>
                    <p:cNvSpPr txBox="1"/>
                    <p:nvPr/>
                  </p:nvSpPr>
                  <p:spPr>
                    <a:xfrm>
                      <a:off x="1138238" y="2182093"/>
                      <a:ext cx="4787899" cy="461665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zh-CN" altLang="en-US" sz="2400" dirty="0" smtClean="0">
                          <a:latin typeface="楷体" pitchFamily="49" charset="-122"/>
                          <a:ea typeface="楷体" pitchFamily="49" charset="-122"/>
                        </a:rPr>
                        <a:t>     </a:t>
                      </a:r>
                      <a:endParaRPr lang="zh-CN" altLang="en-US" sz="2400" dirty="0">
                        <a:latin typeface="楷体" pitchFamily="49" charset="-122"/>
                        <a:ea typeface="楷体" pitchFamily="49" charset="-122"/>
                      </a:endParaRPr>
                    </a:p>
                  </p:txBody>
                </p:sp>
                <p:graphicFrame>
                  <p:nvGraphicFramePr>
                    <p:cNvPr id="91" name="对象 90">
                      <a:hlinkClick r:id="" action="ppaction://ole?verb=1"/>
                    </p:cNvPr>
                    <p:cNvGraphicFramePr>
                      <a:graphicFrameLocks noChangeAspect="1"/>
                    </p:cNvGraphicFramePr>
                    <p:nvPr>
                      <p:extLst>
                        <p:ext uri="{D42A27DB-BD31-4B8C-83A1-F6EECF244321}">
                          <p14:modId xmlns:p14="http://schemas.microsoft.com/office/powerpoint/2010/main" val="731172296"/>
                        </p:ext>
                      </p:extLst>
                    </p:nvPr>
                  </p:nvGraphicFramePr>
                  <p:xfrm>
                    <a:off x="83343" y="2104229"/>
                    <a:ext cx="239713" cy="620712"/>
                  </p:xfrm>
                  <a:graphic>
                    <a:graphicData uri="http://schemas.openxmlformats.org/presentationml/2006/ole">
                      <mc:AlternateContent xmlns:mc="http://schemas.openxmlformats.org/markup-compatibility/2006">
                        <mc:Choice xmlns:v="urn:schemas-microsoft-com:vml" Requires="v">
                          <p:oleObj spid="_x0000_s37438" name="公式" r:id="rId8" imgW="152280" imgH="393480" progId="Equation.3">
                            <p:embed/>
                          </p:oleObj>
                        </mc:Choice>
                        <mc:Fallback>
                          <p:oleObj name="公式" r:id="rId8" imgW="152280" imgH="393480" progId="Equation.3">
                            <p:embed/>
                            <p:pic>
                              <p:nvPicPr>
                                <p:cNvPr id="0" name=""/>
                                <p:cNvPicPr>
                                  <a:picLocks noChangeAspect="1" noChangeArrowheads="1"/>
                                </p:cNvPicPr>
                                <p:nvPr/>
                              </p:nvPicPr>
                              <p:blipFill>
                                <a:blip r:embed="rId9"/>
                                <a:srcRect/>
                                <a:stretch>
                                  <a:fillRect/>
                                </a:stretch>
                              </p:blipFill>
                              <p:spPr bwMode="auto">
                                <a:xfrm>
                                  <a:off x="83343" y="2104229"/>
                                  <a:ext cx="239713" cy="620712"/>
                                </a:xfrm>
                                <a:prstGeom prst="rect">
                                  <a:avLst/>
                                </a:prstGeom>
                                <a:noFill/>
                                <a:ln>
                                  <a:noFill/>
                                </a:ln>
                                <a:extLst>
                                  <a:ext uri="{909E8E84-426E-40DD-AFC4-6F175D3DCCD1}">
                                    <a14:hiddenFill xmlns:a14="http://schemas.microsoft.com/office/drawing/2010/main">
                                      <a:solidFill>
                                        <a:srgbClr val="FFFFFF"/>
                                      </a:solidFill>
                                    </a14:hiddenFill>
                                  </a:ext>
                                  <a:ext uri="{91240B29-F687-4F45-9708-019B960494DF}">
                                    <a14:hiddenLine xmlns:a14="http://schemas.microsoft.com/office/drawing/2010/main" w="9525">
                                      <a:solidFill>
                                        <a:srgbClr val="000000"/>
                                      </a:solidFill>
                                      <a:miter lim="800000"/>
                                      <a:headEnd/>
                                      <a:tailEnd/>
                                    </a14:hiddenLine>
                                  </a:ext>
                                </a:extLst>
                              </p:spPr>
                            </p:pic>
                          </p:oleObj>
                        </mc:Fallback>
                      </mc:AlternateContent>
                    </a:graphicData>
                  </a:graphic>
                </p:graphicFrame>
              </p:grpSp>
            </p:grpSp>
            <p:graphicFrame>
              <p:nvGraphicFramePr>
                <p:cNvPr id="85" name="对象 84">
                  <a:hlinkClick r:id="" action="ppaction://ole?verb=1"/>
                </p:cNvPr>
                <p:cNvGraphicFramePr>
                  <a:graphicFrameLocks noChangeAspect="1"/>
                </p:cNvGraphicFramePr>
                <p:nvPr>
                  <p:extLst>
                    <p:ext uri="{D42A27DB-BD31-4B8C-83A1-F6EECF244321}">
                      <p14:modId xmlns:p14="http://schemas.microsoft.com/office/powerpoint/2010/main" val="1057700904"/>
                    </p:ext>
                  </p:extLst>
                </p:nvPr>
              </p:nvGraphicFramePr>
              <p:xfrm>
                <a:off x="3716738" y="1834346"/>
                <a:ext cx="241300" cy="620713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spid="_x0000_s37439" name="公式" r:id="rId10" imgW="152280" imgH="393480" progId="Equation.3">
                        <p:embed/>
                      </p:oleObj>
                    </mc:Choice>
                    <mc:Fallback>
                      <p:oleObj name="公式" r:id="rId10" imgW="152280" imgH="393480" progId="Equation.3">
                        <p:embed/>
                        <p:pic>
                          <p:nvPicPr>
                            <p:cNvPr id="0" name=""/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 r:embed="rId11"/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3716738" y="1834346"/>
                              <a:ext cx="241300" cy="620713"/>
                            </a:xfrm>
                            <a:prstGeom prst="rect">
                              <a:avLst/>
                            </a:prstGeom>
                            <a:noFill/>
                            <a:ln>
                              <a:noFill/>
                            </a:ln>
                            <a:extLst>
                              <a:ext uri="{909E8E84-426E-40DD-AFC4-6F175D3DCCD1}">
                                <a14:hiddenFill xmlns:a14="http://schemas.microsoft.com/office/drawing/2010/main">
                                  <a:solidFill>
                                    <a:srgbClr val="FFFFFF"/>
                                  </a:solidFill>
                                </a14:hiddenFill>
                              </a:ext>
                              <a:ext uri="{91240B29-F687-4F45-9708-019B960494DF}">
                                <a14:hiddenLine xmlns:a14="http://schemas.microsoft.com/office/drawing/2010/main" w="9525">
                                  <a:solidFill>
                                    <a:srgbClr val="000000"/>
                                  </a:solidFill>
                                  <a:miter lim="800000"/>
                                  <a:headEnd/>
                                  <a:tailEnd/>
                                </a14:hiddenLine>
                              </a:ext>
                            </a:extLst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  <p:graphicFrame>
              <p:nvGraphicFramePr>
                <p:cNvPr id="86" name="对象 85">
                  <a:hlinkClick r:id="" action="ppaction://ole?verb=1"/>
                </p:cNvPr>
                <p:cNvGraphicFramePr>
                  <a:graphicFrameLocks noChangeAspect="1"/>
                </p:cNvGraphicFramePr>
                <p:nvPr>
                  <p:extLst>
                    <p:ext uri="{D42A27DB-BD31-4B8C-83A1-F6EECF244321}">
                      <p14:modId xmlns:p14="http://schemas.microsoft.com/office/powerpoint/2010/main" val="2081746096"/>
                    </p:ext>
                  </p:extLst>
                </p:nvPr>
              </p:nvGraphicFramePr>
              <p:xfrm>
                <a:off x="4693050" y="1833776"/>
                <a:ext cx="323850" cy="620712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spid="_x0000_s37440" name="公式" r:id="rId12" imgW="203040" imgH="393480" progId="Equation.3">
                        <p:embed/>
                      </p:oleObj>
                    </mc:Choice>
                    <mc:Fallback>
                      <p:oleObj name="公式" r:id="rId12" imgW="203040" imgH="393480" progId="Equation.3">
                        <p:embed/>
                        <p:pic>
                          <p:nvPicPr>
                            <p:cNvPr id="0" name=""/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 r:embed="rId13"/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4693050" y="1833776"/>
                              <a:ext cx="323850" cy="620712"/>
                            </a:xfrm>
                            <a:prstGeom prst="rect">
                              <a:avLst/>
                            </a:prstGeom>
                            <a:noFill/>
                            <a:ln>
                              <a:noFill/>
                            </a:ln>
                            <a:extLst>
                              <a:ext uri="{909E8E84-426E-40DD-AFC4-6F175D3DCCD1}">
                                <a14:hiddenFill xmlns:a14="http://schemas.microsoft.com/office/drawing/2010/main">
                                  <a:solidFill>
                                    <a:srgbClr val="FFFFFF"/>
                                  </a:solidFill>
                                </a14:hiddenFill>
                              </a:ext>
                              <a:ext uri="{91240B29-F687-4F45-9708-019B960494DF}">
                                <a14:hiddenLine xmlns:a14="http://schemas.microsoft.com/office/drawing/2010/main" w="9525">
                                  <a:solidFill>
                                    <a:srgbClr val="000000"/>
                                  </a:solidFill>
                                  <a:miter lim="800000"/>
                                  <a:headEnd/>
                                  <a:tailEnd/>
                                </a14:hiddenLine>
                              </a:ext>
                            </a:extLst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  <p:graphicFrame>
              <p:nvGraphicFramePr>
                <p:cNvPr id="87" name="对象 86">
                  <a:hlinkClick r:id="" action="ppaction://ole?verb=1"/>
                </p:cNvPr>
                <p:cNvGraphicFramePr>
                  <a:graphicFrameLocks noChangeAspect="1"/>
                </p:cNvGraphicFramePr>
                <p:nvPr>
                  <p:extLst>
                    <p:ext uri="{D42A27DB-BD31-4B8C-83A1-F6EECF244321}">
                      <p14:modId xmlns:p14="http://schemas.microsoft.com/office/powerpoint/2010/main" val="153192744"/>
                    </p:ext>
                  </p:extLst>
                </p:nvPr>
              </p:nvGraphicFramePr>
              <p:xfrm>
                <a:off x="5361388" y="1835363"/>
                <a:ext cx="242887" cy="620713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spid="_x0000_s37441" name="公式" r:id="rId14" imgW="152280" imgH="393480" progId="Equation.3">
                        <p:embed/>
                      </p:oleObj>
                    </mc:Choice>
                    <mc:Fallback>
                      <p:oleObj name="公式" r:id="rId14" imgW="152280" imgH="393480" progId="Equation.3">
                        <p:embed/>
                        <p:pic>
                          <p:nvPicPr>
                            <p:cNvPr id="0" name=""/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 r:embed="rId15"/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5361388" y="1835363"/>
                              <a:ext cx="242887" cy="620713"/>
                            </a:xfrm>
                            <a:prstGeom prst="rect">
                              <a:avLst/>
                            </a:prstGeom>
                            <a:noFill/>
                            <a:ln>
                              <a:noFill/>
                            </a:ln>
                            <a:extLst>
                              <a:ext uri="{909E8E84-426E-40DD-AFC4-6F175D3DCCD1}">
                                <a14:hiddenFill xmlns:a14="http://schemas.microsoft.com/office/drawing/2010/main">
                                  <a:solidFill>
                                    <a:srgbClr val="FFFFFF"/>
                                  </a:solidFill>
                                </a14:hiddenFill>
                              </a:ext>
                              <a:ext uri="{91240B29-F687-4F45-9708-019B960494DF}">
                                <a14:hiddenLine xmlns:a14="http://schemas.microsoft.com/office/drawing/2010/main" w="9525">
                                  <a:solidFill>
                                    <a:srgbClr val="000000"/>
                                  </a:solidFill>
                                  <a:miter lim="800000"/>
                                  <a:headEnd/>
                                  <a:tailEnd/>
                                </a14:hiddenLine>
                              </a:ext>
                            </a:extLst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</p:grpSp>
          <p:sp>
            <p:nvSpPr>
              <p:cNvPr id="83" name="TextBox 82"/>
              <p:cNvSpPr txBox="1"/>
              <p:nvPr/>
            </p:nvSpPr>
            <p:spPr>
              <a:xfrm>
                <a:off x="1277781" y="1635646"/>
                <a:ext cx="6534579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dirty="0" smtClean="0">
                    <a:latin typeface="楷体" pitchFamily="49" charset="-122"/>
                    <a:ea typeface="楷体" pitchFamily="49" charset="-122"/>
                  </a:rPr>
                  <a:t>和         和         和        和</a:t>
                </a:r>
                <a:endParaRPr lang="zh-CN" altLang="en-US" sz="2400" dirty="0">
                  <a:latin typeface="楷体" pitchFamily="49" charset="-122"/>
                  <a:ea typeface="楷体" pitchFamily="49" charset="-122"/>
                </a:endParaRPr>
              </a:p>
            </p:txBody>
          </p:sp>
        </p:grpSp>
        <p:graphicFrame>
          <p:nvGraphicFramePr>
            <p:cNvPr id="80" name="对象 79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746008986"/>
                </p:ext>
              </p:extLst>
            </p:nvPr>
          </p:nvGraphicFramePr>
          <p:xfrm>
            <a:off x="6018213" y="1563688"/>
            <a:ext cx="241300" cy="62071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7442" name="公式" r:id="rId16" imgW="152280" imgH="393480" progId="Equation.3">
                    <p:embed/>
                  </p:oleObj>
                </mc:Choice>
                <mc:Fallback>
                  <p:oleObj name="公式" r:id="rId16" imgW="152280" imgH="393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7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018213" y="1563688"/>
                          <a:ext cx="241300" cy="62071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81" name="对象 80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564180678"/>
                </p:ext>
              </p:extLst>
            </p:nvPr>
          </p:nvGraphicFramePr>
          <p:xfrm>
            <a:off x="6600825" y="1563117"/>
            <a:ext cx="223838" cy="6207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7443" name="公式" r:id="rId18" imgW="139680" imgH="393480" progId="Equation.3">
                    <p:embed/>
                  </p:oleObj>
                </mc:Choice>
                <mc:Fallback>
                  <p:oleObj name="公式" r:id="rId18" imgW="139680" imgH="393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9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600825" y="1563117"/>
                          <a:ext cx="223838" cy="62071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94" name="圆角矩形标注 93"/>
          <p:cNvSpPr/>
          <p:nvPr/>
        </p:nvSpPr>
        <p:spPr>
          <a:xfrm>
            <a:off x="1187624" y="1872852"/>
            <a:ext cx="2251223" cy="528156"/>
          </a:xfrm>
          <a:prstGeom prst="wedgeRoundRectCallout">
            <a:avLst>
              <a:gd name="adj1" fmla="val -60550"/>
              <a:gd name="adj2" fmla="val -8251"/>
              <a:gd name="adj3" fmla="val 16667"/>
            </a:avLst>
          </a:prstGeom>
          <a:pattFill prst="pct5">
            <a:fgClr>
              <a:schemeClr val="bg1"/>
            </a:fgClr>
            <a:bgClr>
              <a:schemeClr val="bg1"/>
            </a:bgClr>
          </a:patt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你准备怎么比？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95" name="组合 94"/>
          <p:cNvGrpSpPr/>
          <p:nvPr/>
        </p:nvGrpSpPr>
        <p:grpSpPr>
          <a:xfrm>
            <a:off x="1153566" y="3816225"/>
            <a:ext cx="2952328" cy="627063"/>
            <a:chOff x="2051720" y="2420317"/>
            <a:chExt cx="2952328" cy="627063"/>
          </a:xfrm>
        </p:grpSpPr>
        <p:sp>
          <p:nvSpPr>
            <p:cNvPr id="96" name="TextBox 95"/>
            <p:cNvSpPr txBox="1"/>
            <p:nvPr/>
          </p:nvSpPr>
          <p:spPr>
            <a:xfrm>
              <a:off x="2051720" y="2499742"/>
              <a:ext cx="295232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latin typeface="楷体" pitchFamily="49" charset="-122"/>
                  <a:ea typeface="楷体" pitchFamily="49" charset="-122"/>
                </a:rPr>
                <a:t>    </a:t>
              </a:r>
              <a:r>
                <a:rPr lang="zh-CN" altLang="en-US" sz="2400" b="1" dirty="0" smtClean="0">
                  <a:latin typeface="楷体" pitchFamily="49" charset="-122"/>
                  <a:ea typeface="楷体" pitchFamily="49" charset="-122"/>
                </a:rPr>
                <a:t>＞</a:t>
              </a:r>
              <a:endParaRPr lang="en-US" altLang="zh-CN" sz="2400" b="1" dirty="0" smtClean="0">
                <a:latin typeface="楷体" pitchFamily="49" charset="-122"/>
                <a:ea typeface="楷体" pitchFamily="49" charset="-122"/>
              </a:endParaRPr>
            </a:p>
          </p:txBody>
        </p:sp>
        <p:graphicFrame>
          <p:nvGraphicFramePr>
            <p:cNvPr id="97" name="对象 96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201406286"/>
                </p:ext>
              </p:extLst>
            </p:nvPr>
          </p:nvGraphicFramePr>
          <p:xfrm>
            <a:off x="2309292" y="2420317"/>
            <a:ext cx="320675" cy="6207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7444" name="公式" r:id="rId20" imgW="203040" imgH="393480" progId="Equation.3">
                    <p:embed/>
                  </p:oleObj>
                </mc:Choice>
                <mc:Fallback>
                  <p:oleObj name="公式" r:id="rId20" imgW="203040" imgH="393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1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309292" y="2420317"/>
                          <a:ext cx="320675" cy="62071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/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99" name="对象 98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259153356"/>
                </p:ext>
              </p:extLst>
            </p:nvPr>
          </p:nvGraphicFramePr>
          <p:xfrm>
            <a:off x="3078560" y="2426667"/>
            <a:ext cx="341312" cy="6207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7445" name="公式" r:id="rId22" imgW="215640" imgH="393480" progId="Equation.3">
                    <p:embed/>
                  </p:oleObj>
                </mc:Choice>
                <mc:Fallback>
                  <p:oleObj name="公式" r:id="rId22" imgW="215640" imgH="393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3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078560" y="2426667"/>
                          <a:ext cx="341312" cy="62071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55" name="组合 54"/>
          <p:cNvGrpSpPr/>
          <p:nvPr/>
        </p:nvGrpSpPr>
        <p:grpSpPr>
          <a:xfrm>
            <a:off x="3063724" y="3003128"/>
            <a:ext cx="1330202" cy="1872208"/>
            <a:chOff x="2771800" y="3291830"/>
            <a:chExt cx="1330202" cy="1872208"/>
          </a:xfrm>
        </p:grpSpPr>
        <p:graphicFrame>
          <p:nvGraphicFramePr>
            <p:cNvPr id="101" name="对象 100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86556973"/>
                </p:ext>
              </p:extLst>
            </p:nvPr>
          </p:nvGraphicFramePr>
          <p:xfrm>
            <a:off x="2771800" y="3291830"/>
            <a:ext cx="239713" cy="62071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7446" name="公式" r:id="rId24" imgW="152280" imgH="393480" progId="Equation.3">
                    <p:embed/>
                  </p:oleObj>
                </mc:Choice>
                <mc:Fallback>
                  <p:oleObj name="公式" r:id="rId24" imgW="152280" imgH="393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9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771800" y="3291830"/>
                          <a:ext cx="239713" cy="62071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02" name="对象 101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960288540"/>
                </p:ext>
              </p:extLst>
            </p:nvPr>
          </p:nvGraphicFramePr>
          <p:xfrm>
            <a:off x="2771800" y="3939902"/>
            <a:ext cx="241300" cy="6207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7447" name="公式" r:id="rId25" imgW="152280" imgH="393480" progId="Equation.3">
                    <p:embed/>
                  </p:oleObj>
                </mc:Choice>
                <mc:Fallback>
                  <p:oleObj name="公式" r:id="rId25" imgW="152280" imgH="393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1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771800" y="3939902"/>
                          <a:ext cx="241300" cy="62071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50" name="对象 49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609442589"/>
                </p:ext>
              </p:extLst>
            </p:nvPr>
          </p:nvGraphicFramePr>
          <p:xfrm>
            <a:off x="3284538" y="3292475"/>
            <a:ext cx="319087" cy="6207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7448" name="公式" r:id="rId26" imgW="203040" imgH="393480" progId="Equation.3">
                    <p:embed/>
                  </p:oleObj>
                </mc:Choice>
                <mc:Fallback>
                  <p:oleObj name="公式" r:id="rId26" imgW="203040" imgH="393480" progId="Equation.3">
                    <p:embed/>
                    <p:pic>
                      <p:nvPicPr>
                        <p:cNvPr id="0" name="对象 100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7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284538" y="3292475"/>
                          <a:ext cx="319087" cy="62071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51" name="对象 50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011159662"/>
                </p:ext>
              </p:extLst>
            </p:nvPr>
          </p:nvGraphicFramePr>
          <p:xfrm>
            <a:off x="3282950" y="3939902"/>
            <a:ext cx="320675" cy="62071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7449" name="公式" r:id="rId28" imgW="203040" imgH="393480" progId="Equation.3">
                    <p:embed/>
                  </p:oleObj>
                </mc:Choice>
                <mc:Fallback>
                  <p:oleObj name="公式" r:id="rId28" imgW="203040" imgH="393480" progId="Equation.3">
                    <p:embed/>
                    <p:pic>
                      <p:nvPicPr>
                        <p:cNvPr id="0" name="对象 10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9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282950" y="3939902"/>
                          <a:ext cx="320675" cy="62071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52" name="TextBox 51"/>
            <p:cNvSpPr txBox="1"/>
            <p:nvPr/>
          </p:nvSpPr>
          <p:spPr>
            <a:xfrm>
              <a:off x="2987824" y="3421200"/>
              <a:ext cx="111417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latin typeface="楷体" pitchFamily="49" charset="-122"/>
                  <a:ea typeface="楷体" pitchFamily="49" charset="-122"/>
                </a:rPr>
                <a:t>=</a:t>
              </a:r>
              <a:endParaRPr lang="zh-CN" altLang="en-US" sz="2400" b="1" dirty="0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06" name="TextBox 105"/>
            <p:cNvSpPr txBox="1"/>
            <p:nvPr/>
          </p:nvSpPr>
          <p:spPr>
            <a:xfrm>
              <a:off x="2987824" y="4011910"/>
              <a:ext cx="111417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latin typeface="楷体" pitchFamily="49" charset="-122"/>
                  <a:ea typeface="楷体" pitchFamily="49" charset="-122"/>
                </a:rPr>
                <a:t>=</a:t>
              </a:r>
              <a:endParaRPr lang="zh-CN" altLang="en-US" sz="2400" b="1" dirty="0">
                <a:latin typeface="楷体" pitchFamily="49" charset="-122"/>
                <a:ea typeface="楷体" pitchFamily="49" charset="-122"/>
              </a:endParaRPr>
            </a:p>
          </p:txBody>
        </p:sp>
        <p:graphicFrame>
          <p:nvGraphicFramePr>
            <p:cNvPr id="53" name="对象 52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4258913"/>
                </p:ext>
              </p:extLst>
            </p:nvPr>
          </p:nvGraphicFramePr>
          <p:xfrm>
            <a:off x="2771800" y="4543325"/>
            <a:ext cx="239712" cy="6207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7450" name="公式" r:id="rId30" imgW="152280" imgH="393480" progId="Equation.3">
                    <p:embed/>
                  </p:oleObj>
                </mc:Choice>
                <mc:Fallback>
                  <p:oleObj name="公式" r:id="rId30" imgW="152280" imgH="393480" progId="Equation.3">
                    <p:embed/>
                    <p:pic>
                      <p:nvPicPr>
                        <p:cNvPr id="0" name="对象 100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31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771800" y="4543325"/>
                          <a:ext cx="239712" cy="62071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54" name="对象 53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272355535"/>
                </p:ext>
              </p:extLst>
            </p:nvPr>
          </p:nvGraphicFramePr>
          <p:xfrm>
            <a:off x="3322588" y="4543325"/>
            <a:ext cx="241300" cy="6207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7451" name="公式" r:id="rId32" imgW="152280" imgH="393480" progId="Equation.3">
                    <p:embed/>
                  </p:oleObj>
                </mc:Choice>
                <mc:Fallback>
                  <p:oleObj name="公式" r:id="rId32" imgW="152280" imgH="393480" progId="Equation.3">
                    <p:embed/>
                    <p:pic>
                      <p:nvPicPr>
                        <p:cNvPr id="0" name="对象 10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33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322588" y="4543325"/>
                          <a:ext cx="241300" cy="62071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09" name="TextBox 108"/>
            <p:cNvSpPr txBox="1"/>
            <p:nvPr/>
          </p:nvSpPr>
          <p:spPr>
            <a:xfrm>
              <a:off x="2915816" y="4630365"/>
              <a:ext cx="111417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latin typeface="楷体" pitchFamily="49" charset="-122"/>
                  <a:ea typeface="楷体" pitchFamily="49" charset="-122"/>
                </a:rPr>
                <a:t>＞</a:t>
              </a:r>
              <a:endParaRPr lang="zh-CN" altLang="en-US" sz="2400" b="1" dirty="0">
                <a:latin typeface="楷体" pitchFamily="49" charset="-122"/>
                <a:ea typeface="楷体" pitchFamily="49" charset="-122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4679478" y="3435176"/>
            <a:ext cx="938584" cy="1224136"/>
            <a:chOff x="4281488" y="3219822"/>
            <a:chExt cx="938584" cy="1224136"/>
          </a:xfrm>
        </p:grpSpPr>
        <p:grpSp>
          <p:nvGrpSpPr>
            <p:cNvPr id="111" name="组合 110"/>
            <p:cNvGrpSpPr/>
            <p:nvPr/>
          </p:nvGrpSpPr>
          <p:grpSpPr>
            <a:xfrm>
              <a:off x="4281488" y="3219822"/>
              <a:ext cx="872255" cy="1223591"/>
              <a:chOff x="2731370" y="3939902"/>
              <a:chExt cx="872255" cy="1223591"/>
            </a:xfrm>
          </p:grpSpPr>
          <p:graphicFrame>
            <p:nvGraphicFramePr>
              <p:cNvPr id="113" name="对象 112">
                <a:hlinkClick r:id="" action="ppaction://ole?verb=1"/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311733394"/>
                  </p:ext>
                </p:extLst>
              </p:nvPr>
            </p:nvGraphicFramePr>
            <p:xfrm>
              <a:off x="2771800" y="3939902"/>
              <a:ext cx="241300" cy="620713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7452" name="公式" r:id="rId34" imgW="152280" imgH="393480" progId="Equation.3">
                      <p:embed/>
                    </p:oleObj>
                  </mc:Choice>
                  <mc:Fallback>
                    <p:oleObj name="公式" r:id="rId34" imgW="152280" imgH="393480" progId="Equation.3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35"/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2771800" y="3939902"/>
                            <a:ext cx="241300" cy="620713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115" name="对象 114">
                <a:hlinkClick r:id="" action="ppaction://ole?verb=1"/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2849395975"/>
                  </p:ext>
                </p:extLst>
              </p:nvPr>
            </p:nvGraphicFramePr>
            <p:xfrm>
              <a:off x="3282950" y="3939902"/>
              <a:ext cx="320675" cy="620712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7453" name="公式" r:id="rId36" imgW="203040" imgH="393480" progId="Equation.3">
                      <p:embed/>
                    </p:oleObj>
                  </mc:Choice>
                  <mc:Fallback>
                    <p:oleObj name="公式" r:id="rId36" imgW="203040" imgH="393480" progId="Equation.3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37"/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3282950" y="3939902"/>
                            <a:ext cx="320675" cy="620712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117" name="TextBox 116"/>
              <p:cNvSpPr txBox="1"/>
              <p:nvPr/>
            </p:nvSpPr>
            <p:spPr>
              <a:xfrm>
                <a:off x="2987824" y="4011910"/>
                <a:ext cx="32209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dirty="0" smtClean="0">
                    <a:latin typeface="楷体" pitchFamily="49" charset="-122"/>
                    <a:ea typeface="楷体" pitchFamily="49" charset="-122"/>
                  </a:rPr>
                  <a:t>=</a:t>
                </a:r>
                <a:endParaRPr lang="zh-CN" altLang="en-US" sz="2400" b="1" dirty="0">
                  <a:latin typeface="楷体" pitchFamily="49" charset="-122"/>
                  <a:ea typeface="楷体" pitchFamily="49" charset="-122"/>
                </a:endParaRPr>
              </a:p>
            </p:txBody>
          </p:sp>
          <p:graphicFrame>
            <p:nvGraphicFramePr>
              <p:cNvPr id="118" name="对象 117">
                <a:hlinkClick r:id="" action="ppaction://ole?verb=1"/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2324121538"/>
                  </p:ext>
                </p:extLst>
              </p:nvPr>
            </p:nvGraphicFramePr>
            <p:xfrm>
              <a:off x="2731370" y="4542780"/>
              <a:ext cx="320675" cy="620713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7454" name="公式" r:id="rId38" imgW="203040" imgH="393480" progId="Equation.3">
                      <p:embed/>
                    </p:oleObj>
                  </mc:Choice>
                  <mc:Fallback>
                    <p:oleObj name="公式" r:id="rId38" imgW="203040" imgH="393480" progId="Equation.3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39"/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2731370" y="4542780"/>
                            <a:ext cx="320675" cy="620713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120" name="TextBox 119"/>
              <p:cNvSpPr txBox="1"/>
              <p:nvPr/>
            </p:nvSpPr>
            <p:spPr>
              <a:xfrm>
                <a:off x="2915816" y="4630365"/>
                <a:ext cx="32209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b="1" dirty="0">
                    <a:latin typeface="楷体" pitchFamily="49" charset="-122"/>
                    <a:ea typeface="楷体" pitchFamily="49" charset="-122"/>
                  </a:rPr>
                  <a:t>＜</a:t>
                </a:r>
              </a:p>
            </p:txBody>
          </p:sp>
        </p:grpSp>
        <p:graphicFrame>
          <p:nvGraphicFramePr>
            <p:cNvPr id="121" name="对象 120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676908100"/>
                </p:ext>
              </p:extLst>
            </p:nvPr>
          </p:nvGraphicFramePr>
          <p:xfrm>
            <a:off x="4899397" y="3823246"/>
            <a:ext cx="320675" cy="62071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7455" name="公式" r:id="rId40" imgW="203040" imgH="393480" progId="Equation.3">
                    <p:embed/>
                  </p:oleObj>
                </mc:Choice>
                <mc:Fallback>
                  <p:oleObj name="公式" r:id="rId40" imgW="203040" imgH="393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37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899397" y="3823246"/>
                          <a:ext cx="320675" cy="62071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22" name="组合 121"/>
          <p:cNvGrpSpPr/>
          <p:nvPr/>
        </p:nvGrpSpPr>
        <p:grpSpPr>
          <a:xfrm>
            <a:off x="6194126" y="3291160"/>
            <a:ext cx="1330202" cy="1872878"/>
            <a:chOff x="2771800" y="3291830"/>
            <a:chExt cx="1330202" cy="1872878"/>
          </a:xfrm>
        </p:grpSpPr>
        <p:graphicFrame>
          <p:nvGraphicFramePr>
            <p:cNvPr id="123" name="对象 122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374838508"/>
                </p:ext>
              </p:extLst>
            </p:nvPr>
          </p:nvGraphicFramePr>
          <p:xfrm>
            <a:off x="2771800" y="3291830"/>
            <a:ext cx="239713" cy="62071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7456" name="公式" r:id="rId41" imgW="152280" imgH="393480" progId="Equation.3">
                    <p:embed/>
                  </p:oleObj>
                </mc:Choice>
                <mc:Fallback>
                  <p:oleObj name="公式" r:id="rId41" imgW="152280" imgH="393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2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771800" y="3291830"/>
                          <a:ext cx="239713" cy="62071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24" name="对象 123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899132906"/>
                </p:ext>
              </p:extLst>
            </p:nvPr>
          </p:nvGraphicFramePr>
          <p:xfrm>
            <a:off x="2781152" y="3939158"/>
            <a:ext cx="220662" cy="6207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7457" name="公式" r:id="rId43" imgW="139680" imgH="393480" progId="Equation.3">
                    <p:embed/>
                  </p:oleObj>
                </mc:Choice>
                <mc:Fallback>
                  <p:oleObj name="公式" r:id="rId43" imgW="139680" imgH="393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4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781152" y="3939158"/>
                          <a:ext cx="220662" cy="62071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25" name="对象 124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913407815"/>
                </p:ext>
              </p:extLst>
            </p:nvPr>
          </p:nvGraphicFramePr>
          <p:xfrm>
            <a:off x="3274864" y="3293046"/>
            <a:ext cx="339725" cy="62071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7458" name="公式" r:id="rId45" imgW="215640" imgH="393480" progId="Equation.3">
                    <p:embed/>
                  </p:oleObj>
                </mc:Choice>
                <mc:Fallback>
                  <p:oleObj name="公式" r:id="rId45" imgW="215640" imgH="393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6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274864" y="3293046"/>
                          <a:ext cx="339725" cy="62071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26" name="对象 125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094683806"/>
                </p:ext>
              </p:extLst>
            </p:nvPr>
          </p:nvGraphicFramePr>
          <p:xfrm>
            <a:off x="3273277" y="3939158"/>
            <a:ext cx="341312" cy="6207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7459" name="公式" r:id="rId47" imgW="215640" imgH="393480" progId="Equation.3">
                    <p:embed/>
                  </p:oleObj>
                </mc:Choice>
                <mc:Fallback>
                  <p:oleObj name="公式" r:id="rId47" imgW="215640" imgH="393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8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273277" y="3939158"/>
                          <a:ext cx="341312" cy="62071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27" name="TextBox 126"/>
            <p:cNvSpPr txBox="1"/>
            <p:nvPr/>
          </p:nvSpPr>
          <p:spPr>
            <a:xfrm>
              <a:off x="2987824" y="3421200"/>
              <a:ext cx="111417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latin typeface="楷体" pitchFamily="49" charset="-122"/>
                  <a:ea typeface="楷体" pitchFamily="49" charset="-122"/>
                </a:rPr>
                <a:t>=</a:t>
              </a:r>
              <a:endParaRPr lang="zh-CN" altLang="en-US" sz="2400" b="1" dirty="0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28" name="TextBox 127"/>
            <p:cNvSpPr txBox="1"/>
            <p:nvPr/>
          </p:nvSpPr>
          <p:spPr>
            <a:xfrm>
              <a:off x="2987824" y="4011910"/>
              <a:ext cx="111417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latin typeface="楷体" pitchFamily="49" charset="-122"/>
                  <a:ea typeface="楷体" pitchFamily="49" charset="-122"/>
                </a:rPr>
                <a:t>=</a:t>
              </a:r>
              <a:endParaRPr lang="zh-CN" altLang="en-US" sz="2400" b="1" dirty="0">
                <a:latin typeface="楷体" pitchFamily="49" charset="-122"/>
                <a:ea typeface="楷体" pitchFamily="49" charset="-122"/>
              </a:endParaRPr>
            </a:p>
          </p:txBody>
        </p:sp>
        <p:graphicFrame>
          <p:nvGraphicFramePr>
            <p:cNvPr id="129" name="对象 128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216348009"/>
                </p:ext>
              </p:extLst>
            </p:nvPr>
          </p:nvGraphicFramePr>
          <p:xfrm>
            <a:off x="2771800" y="4543325"/>
            <a:ext cx="239712" cy="6207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7460" name="公式" r:id="rId49" imgW="152280" imgH="393480" progId="Equation.3">
                    <p:embed/>
                  </p:oleObj>
                </mc:Choice>
                <mc:Fallback>
                  <p:oleObj name="公式" r:id="rId49" imgW="152280" imgH="393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0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771800" y="4543325"/>
                          <a:ext cx="239712" cy="62071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30" name="对象 129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546824573"/>
                </p:ext>
              </p:extLst>
            </p:nvPr>
          </p:nvGraphicFramePr>
          <p:xfrm>
            <a:off x="3332014" y="4543996"/>
            <a:ext cx="220663" cy="62071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7461" name="公式" r:id="rId51" imgW="139680" imgH="393480" progId="Equation.3">
                    <p:embed/>
                  </p:oleObj>
                </mc:Choice>
                <mc:Fallback>
                  <p:oleObj name="公式" r:id="rId51" imgW="139680" imgH="393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2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332014" y="4543996"/>
                          <a:ext cx="220663" cy="62071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31" name="TextBox 130"/>
            <p:cNvSpPr txBox="1"/>
            <p:nvPr/>
          </p:nvSpPr>
          <p:spPr>
            <a:xfrm>
              <a:off x="2915816" y="4630365"/>
              <a:ext cx="111417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latin typeface="楷体" pitchFamily="49" charset="-122"/>
                  <a:ea typeface="楷体" pitchFamily="49" charset="-122"/>
                </a:rPr>
                <a:t>＜</a:t>
              </a:r>
            </a:p>
          </p:txBody>
        </p:sp>
      </p:grpSp>
      <p:pic>
        <p:nvPicPr>
          <p:cNvPr id="63" name="图片 62"/>
          <p:cNvPicPr>
            <a:picLocks noChangeAspect="1"/>
          </p:cNvPicPr>
          <p:nvPr/>
        </p:nvPicPr>
        <p:blipFill>
          <a:blip r:embed="rId5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388" y="1872852"/>
            <a:ext cx="1126831" cy="1614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784722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" grpId="0" build="allAtOnce" bldLvl="0"/>
      <p:bldP spid="60" grpId="0" animBg="1"/>
      <p:bldP spid="9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文本框 39942"/>
          <p:cNvSpPr txBox="1">
            <a:spLocks noChangeArrowheads="1"/>
          </p:cNvSpPr>
          <p:nvPr/>
        </p:nvSpPr>
        <p:spPr bwMode="auto">
          <a:xfrm>
            <a:off x="611560" y="555526"/>
            <a:ext cx="723974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en-US" sz="2400" b="1" dirty="0">
                <a:latin typeface="楷体" pitchFamily="49" charset="-122"/>
                <a:ea typeface="楷体" pitchFamily="49" charset="-122"/>
              </a:rPr>
              <a:t>6</a:t>
            </a:r>
            <a:r>
              <a:rPr lang="en-US" altLang="en-US" sz="2400" b="1" dirty="0" smtClean="0">
                <a:latin typeface="楷体" pitchFamily="49" charset="-122"/>
                <a:ea typeface="楷体" pitchFamily="49" charset="-122"/>
              </a:rPr>
              <a:t>.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用分数表示除法算式的商，再比较每组商的大小。</a:t>
            </a:r>
            <a:endParaRPr lang="zh-CN" altLang="zh-CN" sz="2400" b="1" dirty="0">
              <a:solidFill>
                <a:srgbClr val="000000"/>
              </a:solidFill>
              <a:latin typeface="楷体" pitchFamily="49" charset="-122"/>
              <a:ea typeface="楷体" pitchFamily="49" charset="-122"/>
              <a:sym typeface="楷体_GB2312" pitchFamily="1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099393" y="1462013"/>
            <a:ext cx="65689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3÷5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和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5÷8    1÷6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和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4÷9    11÷4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和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13÷10 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043608" y="2066925"/>
            <a:ext cx="2088232" cy="2011769"/>
            <a:chOff x="1043608" y="2066925"/>
            <a:chExt cx="2088232" cy="2011769"/>
          </a:xfrm>
        </p:grpSpPr>
        <p:sp>
          <p:nvSpPr>
            <p:cNvPr id="4" name="TextBox 3"/>
            <p:cNvSpPr txBox="1"/>
            <p:nvPr/>
          </p:nvSpPr>
          <p:spPr>
            <a:xfrm>
              <a:off x="1043608" y="2139702"/>
              <a:ext cx="2088232" cy="19389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latin typeface="楷体" pitchFamily="49" charset="-122"/>
                  <a:ea typeface="楷体" pitchFamily="49" charset="-122"/>
                </a:rPr>
                <a:t>3÷5=  =</a:t>
              </a:r>
            </a:p>
            <a:p>
              <a:endParaRPr lang="en-US" altLang="zh-CN" sz="2400" b="1" dirty="0" smtClean="0">
                <a:latin typeface="楷体" pitchFamily="49" charset="-122"/>
                <a:ea typeface="楷体" pitchFamily="49" charset="-122"/>
              </a:endParaRPr>
            </a:p>
            <a:p>
              <a:r>
                <a:rPr lang="en-US" altLang="zh-CN" sz="2400" b="1" dirty="0" smtClean="0">
                  <a:latin typeface="楷体" pitchFamily="49" charset="-122"/>
                  <a:ea typeface="楷体" pitchFamily="49" charset="-122"/>
                </a:rPr>
                <a:t>5÷8=  =</a:t>
              </a:r>
            </a:p>
            <a:p>
              <a:endParaRPr lang="en-US" altLang="zh-CN" sz="2400" b="1" dirty="0" smtClean="0">
                <a:latin typeface="楷体" pitchFamily="49" charset="-122"/>
                <a:ea typeface="楷体" pitchFamily="49" charset="-122"/>
              </a:endParaRPr>
            </a:p>
            <a:p>
              <a:r>
                <a:rPr lang="en-US" altLang="zh-CN" sz="2400" b="1" dirty="0" smtClean="0">
                  <a:latin typeface="楷体" pitchFamily="49" charset="-122"/>
                  <a:ea typeface="楷体" pitchFamily="49" charset="-122"/>
                </a:rPr>
                <a:t>3÷5＜5÷8</a:t>
              </a:r>
              <a:endParaRPr lang="zh-CN" altLang="en-US" sz="2400" b="1" dirty="0">
                <a:latin typeface="楷体" pitchFamily="49" charset="-122"/>
                <a:ea typeface="楷体" pitchFamily="49" charset="-122"/>
              </a:endParaRPr>
            </a:p>
          </p:txBody>
        </p:sp>
        <p:graphicFrame>
          <p:nvGraphicFramePr>
            <p:cNvPr id="35" name="对象 34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073596496"/>
                </p:ext>
              </p:extLst>
            </p:nvPr>
          </p:nvGraphicFramePr>
          <p:xfrm>
            <a:off x="1908175" y="2066925"/>
            <a:ext cx="222250" cy="6207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8028" name="公式" r:id="rId3" imgW="139680" imgH="393480" progId="Equation.3">
                    <p:embed/>
                  </p:oleObj>
                </mc:Choice>
                <mc:Fallback>
                  <p:oleObj name="公式" r:id="rId3" imgW="139680" imgH="393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908175" y="2066925"/>
                          <a:ext cx="222250" cy="62071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5" name="对象 4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508688834"/>
                </p:ext>
              </p:extLst>
            </p:nvPr>
          </p:nvGraphicFramePr>
          <p:xfrm>
            <a:off x="2335213" y="2066925"/>
            <a:ext cx="363537" cy="6207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8029" name="公式" r:id="rId5" imgW="228600" imgH="393480" progId="Equation.3">
                    <p:embed/>
                  </p:oleObj>
                </mc:Choice>
                <mc:Fallback>
                  <p:oleObj name="公式" r:id="rId5" imgW="228600" imgH="393480" progId="Equation.3">
                    <p:embed/>
                    <p:pic>
                      <p:nvPicPr>
                        <p:cNvPr id="0" name="对象 3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335213" y="2066925"/>
                          <a:ext cx="363537" cy="62071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8" name="对象 7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865311905"/>
                </p:ext>
              </p:extLst>
            </p:nvPr>
          </p:nvGraphicFramePr>
          <p:xfrm>
            <a:off x="1907704" y="2787774"/>
            <a:ext cx="222250" cy="6207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8030" name="公式" r:id="rId7" imgW="139680" imgH="393480" progId="Equation.3">
                    <p:embed/>
                  </p:oleObj>
                </mc:Choice>
                <mc:Fallback>
                  <p:oleObj name="公式" r:id="rId7" imgW="139680" imgH="393480" progId="Equation.3">
                    <p:embed/>
                    <p:pic>
                      <p:nvPicPr>
                        <p:cNvPr id="0" name="对象 3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907704" y="2787774"/>
                          <a:ext cx="222250" cy="62071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9" name="对象 8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4231678066"/>
                </p:ext>
              </p:extLst>
            </p:nvPr>
          </p:nvGraphicFramePr>
          <p:xfrm>
            <a:off x="2339752" y="2787774"/>
            <a:ext cx="363537" cy="6207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8031" name="公式" r:id="rId9" imgW="228600" imgH="393480" progId="Equation.3">
                    <p:embed/>
                  </p:oleObj>
                </mc:Choice>
                <mc:Fallback>
                  <p:oleObj name="公式" r:id="rId9" imgW="228600" imgH="393480" progId="Equation.3">
                    <p:embed/>
                    <p:pic>
                      <p:nvPicPr>
                        <p:cNvPr id="0" name="对象 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0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339752" y="2787774"/>
                          <a:ext cx="363537" cy="62071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52" name="组合 51"/>
          <p:cNvGrpSpPr/>
          <p:nvPr/>
        </p:nvGrpSpPr>
        <p:grpSpPr>
          <a:xfrm>
            <a:off x="3275856" y="2071688"/>
            <a:ext cx="2088232" cy="2012230"/>
            <a:chOff x="1043608" y="2066464"/>
            <a:chExt cx="2088232" cy="2012230"/>
          </a:xfrm>
        </p:grpSpPr>
        <p:sp>
          <p:nvSpPr>
            <p:cNvPr id="58" name="TextBox 57"/>
            <p:cNvSpPr txBox="1"/>
            <p:nvPr/>
          </p:nvSpPr>
          <p:spPr>
            <a:xfrm>
              <a:off x="1043608" y="2139702"/>
              <a:ext cx="2088232" cy="19389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latin typeface="楷体" pitchFamily="49" charset="-122"/>
                  <a:ea typeface="楷体" pitchFamily="49" charset="-122"/>
                </a:rPr>
                <a:t>1÷6=  =</a:t>
              </a:r>
            </a:p>
            <a:p>
              <a:endParaRPr lang="en-US" altLang="zh-CN" sz="2400" b="1" dirty="0" smtClean="0">
                <a:latin typeface="楷体" pitchFamily="49" charset="-122"/>
                <a:ea typeface="楷体" pitchFamily="49" charset="-122"/>
              </a:endParaRPr>
            </a:p>
            <a:p>
              <a:r>
                <a:rPr lang="en-US" altLang="zh-CN" sz="2400" b="1" dirty="0" smtClean="0">
                  <a:latin typeface="楷体" pitchFamily="49" charset="-122"/>
                  <a:ea typeface="楷体" pitchFamily="49" charset="-122"/>
                </a:rPr>
                <a:t>4÷9=  =</a:t>
              </a:r>
            </a:p>
            <a:p>
              <a:endParaRPr lang="en-US" altLang="zh-CN" sz="2400" b="1" dirty="0" smtClean="0">
                <a:latin typeface="楷体" pitchFamily="49" charset="-122"/>
                <a:ea typeface="楷体" pitchFamily="49" charset="-122"/>
              </a:endParaRPr>
            </a:p>
            <a:p>
              <a:r>
                <a:rPr lang="en-US" altLang="zh-CN" sz="2400" b="1" dirty="0" smtClean="0">
                  <a:latin typeface="楷体" pitchFamily="49" charset="-122"/>
                  <a:ea typeface="楷体" pitchFamily="49" charset="-122"/>
                </a:rPr>
                <a:t>1÷6＜4÷9</a:t>
              </a:r>
              <a:endParaRPr lang="zh-CN" altLang="en-US" sz="2400" b="1" dirty="0">
                <a:latin typeface="楷体" pitchFamily="49" charset="-122"/>
                <a:ea typeface="楷体" pitchFamily="49" charset="-122"/>
              </a:endParaRPr>
            </a:p>
          </p:txBody>
        </p:sp>
        <p:graphicFrame>
          <p:nvGraphicFramePr>
            <p:cNvPr id="59" name="对象 58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413661851"/>
                </p:ext>
              </p:extLst>
            </p:nvPr>
          </p:nvGraphicFramePr>
          <p:xfrm>
            <a:off x="1898427" y="2066464"/>
            <a:ext cx="242888" cy="62071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8032" name="公式" r:id="rId11" imgW="152280" imgH="393480" progId="Equation.3">
                    <p:embed/>
                  </p:oleObj>
                </mc:Choice>
                <mc:Fallback>
                  <p:oleObj name="公式" r:id="rId11" imgW="152280" imgH="393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2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898427" y="2066464"/>
                          <a:ext cx="242888" cy="62071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60" name="对象 59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695424849"/>
                </p:ext>
              </p:extLst>
            </p:nvPr>
          </p:nvGraphicFramePr>
          <p:xfrm>
            <a:off x="2354040" y="2066464"/>
            <a:ext cx="323850" cy="62071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8033" name="公式" r:id="rId13" imgW="203040" imgH="393480" progId="Equation.3">
                    <p:embed/>
                  </p:oleObj>
                </mc:Choice>
                <mc:Fallback>
                  <p:oleObj name="公式" r:id="rId13" imgW="203040" imgH="393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4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354040" y="2066464"/>
                          <a:ext cx="323850" cy="62071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61" name="对象 60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416327988"/>
                </p:ext>
              </p:extLst>
            </p:nvPr>
          </p:nvGraphicFramePr>
          <p:xfrm>
            <a:off x="1898427" y="2787189"/>
            <a:ext cx="242888" cy="62071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8034" name="公式" r:id="rId15" imgW="152280" imgH="393480" progId="Equation.3">
                    <p:embed/>
                  </p:oleObj>
                </mc:Choice>
                <mc:Fallback>
                  <p:oleObj name="公式" r:id="rId15" imgW="152280" imgH="393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6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898427" y="2787189"/>
                          <a:ext cx="242888" cy="62071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62" name="对象 61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958770160"/>
                </p:ext>
              </p:extLst>
            </p:nvPr>
          </p:nvGraphicFramePr>
          <p:xfrm>
            <a:off x="2358802" y="2787189"/>
            <a:ext cx="323850" cy="62071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8035" name="公式" r:id="rId17" imgW="203040" imgH="393480" progId="Equation.3">
                    <p:embed/>
                  </p:oleObj>
                </mc:Choice>
                <mc:Fallback>
                  <p:oleObj name="公式" r:id="rId17" imgW="203040" imgH="393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8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358802" y="2787189"/>
                          <a:ext cx="323850" cy="62071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63" name="组合 62"/>
          <p:cNvGrpSpPr/>
          <p:nvPr/>
        </p:nvGrpSpPr>
        <p:grpSpPr>
          <a:xfrm>
            <a:off x="5364088" y="1995488"/>
            <a:ext cx="2232248" cy="2012428"/>
            <a:chOff x="1043608" y="2066266"/>
            <a:chExt cx="2232248" cy="2012428"/>
          </a:xfrm>
        </p:grpSpPr>
        <p:sp>
          <p:nvSpPr>
            <p:cNvPr id="64" name="TextBox 63"/>
            <p:cNvSpPr txBox="1"/>
            <p:nvPr/>
          </p:nvSpPr>
          <p:spPr>
            <a:xfrm>
              <a:off x="1043608" y="2139702"/>
              <a:ext cx="2232248" cy="19389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latin typeface="楷体" pitchFamily="49" charset="-122"/>
                  <a:ea typeface="楷体" pitchFamily="49" charset="-122"/>
                </a:rPr>
                <a:t>11÷4=  =</a:t>
              </a:r>
            </a:p>
            <a:p>
              <a:endParaRPr lang="en-US" altLang="zh-CN" sz="2400" b="1" dirty="0" smtClean="0">
                <a:latin typeface="楷体" pitchFamily="49" charset="-122"/>
                <a:ea typeface="楷体" pitchFamily="49" charset="-122"/>
              </a:endParaRPr>
            </a:p>
            <a:p>
              <a:r>
                <a:rPr lang="en-US" altLang="zh-CN" sz="2400" b="1" dirty="0" smtClean="0">
                  <a:latin typeface="楷体" pitchFamily="49" charset="-122"/>
                  <a:ea typeface="楷体" pitchFamily="49" charset="-122"/>
                </a:rPr>
                <a:t>13÷10=  =</a:t>
              </a:r>
            </a:p>
            <a:p>
              <a:endParaRPr lang="en-US" altLang="zh-CN" sz="2400" b="1" dirty="0" smtClean="0">
                <a:latin typeface="楷体" pitchFamily="49" charset="-122"/>
                <a:ea typeface="楷体" pitchFamily="49" charset="-122"/>
              </a:endParaRPr>
            </a:p>
            <a:p>
              <a:r>
                <a:rPr lang="en-US" altLang="zh-CN" sz="2400" b="1" dirty="0" smtClean="0">
                  <a:latin typeface="楷体" pitchFamily="49" charset="-122"/>
                  <a:ea typeface="楷体" pitchFamily="49" charset="-122"/>
                </a:rPr>
                <a:t>11÷4</a:t>
              </a:r>
              <a:r>
                <a:rPr lang="zh-CN" altLang="en-US" sz="2400" b="1" dirty="0" smtClean="0">
                  <a:latin typeface="楷体" pitchFamily="49" charset="-122"/>
                  <a:ea typeface="楷体" pitchFamily="49" charset="-122"/>
                </a:rPr>
                <a:t>＞</a:t>
              </a:r>
              <a:r>
                <a:rPr lang="en-US" altLang="zh-CN" sz="2400" b="1" dirty="0" smtClean="0">
                  <a:latin typeface="楷体" pitchFamily="49" charset="-122"/>
                  <a:ea typeface="楷体" pitchFamily="49" charset="-122"/>
                </a:rPr>
                <a:t>13÷10</a:t>
              </a:r>
              <a:endParaRPr lang="zh-CN" altLang="en-US" sz="2400" b="1" dirty="0">
                <a:latin typeface="楷体" pitchFamily="49" charset="-122"/>
                <a:ea typeface="楷体" pitchFamily="49" charset="-122"/>
              </a:endParaRPr>
            </a:p>
          </p:txBody>
        </p:sp>
        <p:graphicFrame>
          <p:nvGraphicFramePr>
            <p:cNvPr id="65" name="对象 64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4155300308"/>
                </p:ext>
              </p:extLst>
            </p:nvPr>
          </p:nvGraphicFramePr>
          <p:xfrm>
            <a:off x="2066033" y="2066266"/>
            <a:ext cx="303212" cy="62071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8036" name="公式" r:id="rId19" imgW="190440" imgH="393480" progId="Equation.3">
                    <p:embed/>
                  </p:oleObj>
                </mc:Choice>
                <mc:Fallback>
                  <p:oleObj name="公式" r:id="rId19" imgW="190440" imgH="393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0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066033" y="2066266"/>
                          <a:ext cx="303212" cy="62071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66" name="对象 65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053623594"/>
                </p:ext>
              </p:extLst>
            </p:nvPr>
          </p:nvGraphicFramePr>
          <p:xfrm>
            <a:off x="2501008" y="2066266"/>
            <a:ext cx="363537" cy="62071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8037" name="公式" r:id="rId21" imgW="228600" imgH="393480" progId="Equation.3">
                    <p:embed/>
                  </p:oleObj>
                </mc:Choice>
                <mc:Fallback>
                  <p:oleObj name="公式" r:id="rId21" imgW="228600" imgH="393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2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501008" y="2066266"/>
                          <a:ext cx="363537" cy="62071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67" name="对象 66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832800972"/>
                </p:ext>
              </p:extLst>
            </p:nvPr>
          </p:nvGraphicFramePr>
          <p:xfrm>
            <a:off x="2159918" y="2786991"/>
            <a:ext cx="323850" cy="62071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8038" name="公式" r:id="rId23" imgW="203040" imgH="393480" progId="Equation.3">
                    <p:embed/>
                  </p:oleObj>
                </mc:Choice>
                <mc:Fallback>
                  <p:oleObj name="公式" r:id="rId23" imgW="203040" imgH="393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4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159918" y="2786991"/>
                          <a:ext cx="323850" cy="62071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68" name="对象 67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925837242"/>
                </p:ext>
              </p:extLst>
            </p:nvPr>
          </p:nvGraphicFramePr>
          <p:xfrm>
            <a:off x="2643883" y="2786991"/>
            <a:ext cx="365125" cy="62071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8039" name="公式" r:id="rId25" imgW="228600" imgH="393480" progId="Equation.3">
                    <p:embed/>
                  </p:oleObj>
                </mc:Choice>
                <mc:Fallback>
                  <p:oleObj name="公式" r:id="rId25" imgW="228600" imgH="393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6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643883" y="2786991"/>
                          <a:ext cx="365125" cy="62071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val="326070583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" grpId="0" build="allAtOnce" bldLvl="0"/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520079" y="402799"/>
            <a:ext cx="7239745" cy="1799113"/>
            <a:chOff x="520079" y="402799"/>
            <a:chExt cx="7239745" cy="1799113"/>
          </a:xfrm>
        </p:grpSpPr>
        <p:sp>
          <p:nvSpPr>
            <p:cNvPr id="92" name="文本框 39942"/>
            <p:cNvSpPr txBox="1">
              <a:spLocks noChangeArrowheads="1"/>
            </p:cNvSpPr>
            <p:nvPr/>
          </p:nvSpPr>
          <p:spPr bwMode="auto">
            <a:xfrm>
              <a:off x="520079" y="402799"/>
              <a:ext cx="7239745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en-US" altLang="en-US" sz="3200" b="1" dirty="0">
                  <a:latin typeface="楷体" pitchFamily="49" charset="-122"/>
                  <a:ea typeface="楷体" pitchFamily="49" charset="-122"/>
                </a:rPr>
                <a:t>7</a:t>
              </a:r>
              <a:r>
                <a:rPr lang="en-US" altLang="en-US" sz="3200" b="1" dirty="0" smtClean="0">
                  <a:latin typeface="楷体" pitchFamily="49" charset="-122"/>
                  <a:ea typeface="楷体" pitchFamily="49" charset="-122"/>
                </a:rPr>
                <a:t>.</a:t>
              </a:r>
              <a:endParaRPr lang="zh-CN" altLang="zh-CN" sz="32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sym typeface="楷体_GB2312" pitchFamily="1" charset="-122"/>
              </a:endParaRPr>
            </a:p>
          </p:txBody>
        </p:sp>
        <p:pic>
          <p:nvPicPr>
            <p:cNvPr id="38914" name="Picture 2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735" b="5687"/>
            <a:stretch/>
          </p:blipFill>
          <p:spPr bwMode="auto">
            <a:xfrm>
              <a:off x="1763688" y="486479"/>
              <a:ext cx="5246691" cy="17154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30" name="Picture 2" descr="D:\童晓芳\个人专业成长\各类撰稿\20180605路编1-6下册《课件》\课件专用人物图\16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07" t="7226" r="20399" b="15496"/>
          <a:stretch/>
        </p:blipFill>
        <p:spPr bwMode="auto">
          <a:xfrm>
            <a:off x="7380312" y="2283626"/>
            <a:ext cx="1077654" cy="10082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3" name="圆角矩形标注 32"/>
          <p:cNvSpPr/>
          <p:nvPr/>
        </p:nvSpPr>
        <p:spPr>
          <a:xfrm>
            <a:off x="1607685" y="2283626"/>
            <a:ext cx="3168352" cy="455335"/>
          </a:xfrm>
          <a:prstGeom prst="wedgeRoundRectCallout">
            <a:avLst>
              <a:gd name="adj1" fmla="val -60550"/>
              <a:gd name="adj2" fmla="val -8251"/>
              <a:gd name="adj3" fmla="val 16667"/>
            </a:avLst>
          </a:prstGeom>
          <a:pattFill prst="pct5">
            <a:fgClr>
              <a:schemeClr val="bg1"/>
            </a:fgClr>
            <a:bgClr>
              <a:schemeClr val="bg1"/>
            </a:bgClr>
          </a:patt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谁的平均步长长一些？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1763688" y="3075806"/>
            <a:ext cx="5328592" cy="1203135"/>
            <a:chOff x="1475656" y="3384839"/>
            <a:chExt cx="5328592" cy="1203135"/>
          </a:xfrm>
        </p:grpSpPr>
        <p:sp>
          <p:nvSpPr>
            <p:cNvPr id="6" name="TextBox 5"/>
            <p:cNvSpPr txBox="1"/>
            <p:nvPr/>
          </p:nvSpPr>
          <p:spPr>
            <a:xfrm>
              <a:off x="1475656" y="3435846"/>
              <a:ext cx="532859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latin typeface="楷体" pitchFamily="49" charset="-122"/>
                  <a:ea typeface="楷体" pitchFamily="49" charset="-122"/>
                </a:rPr>
                <a:t>6÷10=   =  </a:t>
              </a:r>
              <a:r>
                <a:rPr lang="zh-CN" altLang="en-US" sz="2400" b="1" dirty="0" smtClean="0">
                  <a:latin typeface="楷体" pitchFamily="49" charset="-122"/>
                  <a:ea typeface="楷体" pitchFamily="49" charset="-122"/>
                </a:rPr>
                <a:t>（米）   </a:t>
              </a:r>
              <a:r>
                <a:rPr lang="en-US" altLang="zh-CN" sz="2400" b="1" dirty="0" smtClean="0">
                  <a:latin typeface="楷体" pitchFamily="49" charset="-122"/>
                  <a:ea typeface="楷体" pitchFamily="49" charset="-122"/>
                </a:rPr>
                <a:t>=</a:t>
              </a:r>
              <a:endParaRPr lang="zh-CN" altLang="en-US" sz="2400" b="1" dirty="0">
                <a:latin typeface="楷体" pitchFamily="49" charset="-122"/>
                <a:ea typeface="楷体" pitchFamily="49" charset="-122"/>
              </a:endParaRPr>
            </a:p>
          </p:txBody>
        </p:sp>
        <p:graphicFrame>
          <p:nvGraphicFramePr>
            <p:cNvPr id="36" name="对象 35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183920438"/>
                </p:ext>
              </p:extLst>
            </p:nvPr>
          </p:nvGraphicFramePr>
          <p:xfrm>
            <a:off x="2498924" y="3390900"/>
            <a:ext cx="323850" cy="6207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9015" name="公式" r:id="rId5" imgW="203040" imgH="393480" progId="Equation.3">
                    <p:embed/>
                  </p:oleObj>
                </mc:Choice>
                <mc:Fallback>
                  <p:oleObj name="公式" r:id="rId5" imgW="203040" imgH="393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498924" y="3390900"/>
                          <a:ext cx="323850" cy="62071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7" name="对象 6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142614924"/>
                </p:ext>
              </p:extLst>
            </p:nvPr>
          </p:nvGraphicFramePr>
          <p:xfrm>
            <a:off x="3218061" y="3390900"/>
            <a:ext cx="222250" cy="6207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9016" name="公式" r:id="rId7" imgW="139680" imgH="393480" progId="Equation.3">
                    <p:embed/>
                  </p:oleObj>
                </mc:Choice>
                <mc:Fallback>
                  <p:oleObj name="公式" r:id="rId7" imgW="139680" imgH="393480" progId="Equation.3">
                    <p:embed/>
                    <p:pic>
                      <p:nvPicPr>
                        <p:cNvPr id="0" name="对象 3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218061" y="3390900"/>
                          <a:ext cx="222250" cy="62071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37" name="TextBox 36"/>
            <p:cNvSpPr txBox="1"/>
            <p:nvPr/>
          </p:nvSpPr>
          <p:spPr>
            <a:xfrm>
              <a:off x="1475656" y="4040725"/>
              <a:ext cx="482453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latin typeface="楷体" pitchFamily="49" charset="-122"/>
                  <a:ea typeface="楷体" pitchFamily="49" charset="-122"/>
                </a:rPr>
                <a:t>4÷7 = </a:t>
              </a:r>
              <a:r>
                <a:rPr lang="zh-CN" altLang="en-US" sz="2400" b="1" dirty="0" smtClean="0">
                  <a:latin typeface="楷体" pitchFamily="49" charset="-122"/>
                  <a:ea typeface="楷体" pitchFamily="49" charset="-122"/>
                </a:rPr>
                <a:t>（米）   </a:t>
              </a:r>
              <a:r>
                <a:rPr lang="en-US" altLang="zh-CN" sz="2400" b="1" dirty="0" smtClean="0">
                  <a:latin typeface="楷体" pitchFamily="49" charset="-122"/>
                  <a:ea typeface="楷体" pitchFamily="49" charset="-122"/>
                </a:rPr>
                <a:t>=        </a:t>
              </a:r>
              <a:r>
                <a:rPr lang="zh-CN" altLang="en-US" sz="2400" b="1" dirty="0" smtClean="0">
                  <a:latin typeface="楷体" pitchFamily="49" charset="-122"/>
                  <a:ea typeface="楷体" pitchFamily="49" charset="-122"/>
                </a:rPr>
                <a:t>＞</a:t>
              </a:r>
              <a:endParaRPr lang="zh-CN" altLang="en-US" sz="2400" b="1" dirty="0">
                <a:latin typeface="楷体" pitchFamily="49" charset="-122"/>
                <a:ea typeface="楷体" pitchFamily="49" charset="-122"/>
              </a:endParaRPr>
            </a:p>
          </p:txBody>
        </p:sp>
        <p:graphicFrame>
          <p:nvGraphicFramePr>
            <p:cNvPr id="38" name="对象 37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031554260"/>
                </p:ext>
              </p:extLst>
            </p:nvPr>
          </p:nvGraphicFramePr>
          <p:xfrm>
            <a:off x="2538611" y="3967163"/>
            <a:ext cx="242888" cy="62071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9017" name="公式" r:id="rId9" imgW="152280" imgH="393480" progId="Equation.3">
                    <p:embed/>
                  </p:oleObj>
                </mc:Choice>
                <mc:Fallback>
                  <p:oleObj name="公式" r:id="rId9" imgW="152280" imgH="393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0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538611" y="3967163"/>
                          <a:ext cx="242888" cy="62071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9" name="对象 38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542258868"/>
                </p:ext>
              </p:extLst>
            </p:nvPr>
          </p:nvGraphicFramePr>
          <p:xfrm>
            <a:off x="3692724" y="3967163"/>
            <a:ext cx="242887" cy="62071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9018" name="公式" r:id="rId11" imgW="152280" imgH="393480" progId="Equation.3">
                    <p:embed/>
                  </p:oleObj>
                </mc:Choice>
                <mc:Fallback>
                  <p:oleObj name="公式" r:id="rId11" imgW="152280" imgH="393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2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692724" y="3967163"/>
                          <a:ext cx="242887" cy="62071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1" name="对象 10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445836057"/>
                </p:ext>
              </p:extLst>
            </p:nvPr>
          </p:nvGraphicFramePr>
          <p:xfrm>
            <a:off x="4499992" y="3384839"/>
            <a:ext cx="222250" cy="6207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9019" name="公式" r:id="rId13" imgW="139680" imgH="393480" progId="Equation.3">
                    <p:embed/>
                  </p:oleObj>
                </mc:Choice>
                <mc:Fallback>
                  <p:oleObj name="公式" r:id="rId13" imgW="139680" imgH="393480" progId="Equation.3">
                    <p:embed/>
                    <p:pic>
                      <p:nvPicPr>
                        <p:cNvPr id="0" name="对象 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499992" y="3384839"/>
                          <a:ext cx="222250" cy="62071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2" name="对象 11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329252098"/>
                </p:ext>
              </p:extLst>
            </p:nvPr>
          </p:nvGraphicFramePr>
          <p:xfrm>
            <a:off x="4937324" y="3390900"/>
            <a:ext cx="342900" cy="6207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9020" name="公式" r:id="rId15" imgW="215640" imgH="393480" progId="Equation.3">
                    <p:embed/>
                  </p:oleObj>
                </mc:Choice>
                <mc:Fallback>
                  <p:oleObj name="公式" r:id="rId15" imgW="215640" imgH="393480" progId="Equation.3">
                    <p:embed/>
                    <p:pic>
                      <p:nvPicPr>
                        <p:cNvPr id="0" name="对象 10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6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937324" y="3390900"/>
                          <a:ext cx="342900" cy="62071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3" name="对象 12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832662564"/>
                </p:ext>
              </p:extLst>
            </p:nvPr>
          </p:nvGraphicFramePr>
          <p:xfrm>
            <a:off x="4197549" y="3967163"/>
            <a:ext cx="363537" cy="62071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9021" name="公式" r:id="rId17" imgW="228600" imgH="393480" progId="Equation.3">
                    <p:embed/>
                  </p:oleObj>
                </mc:Choice>
                <mc:Fallback>
                  <p:oleObj name="公式" r:id="rId17" imgW="228600" imgH="393480" progId="Equation.3">
                    <p:embed/>
                    <p:pic>
                      <p:nvPicPr>
                        <p:cNvPr id="0" name="对象 38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8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197549" y="3967163"/>
                          <a:ext cx="363537" cy="62071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4" name="对象 13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4146542648"/>
                </p:ext>
              </p:extLst>
            </p:nvPr>
          </p:nvGraphicFramePr>
          <p:xfrm>
            <a:off x="5148064" y="3967261"/>
            <a:ext cx="222250" cy="6207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9022" name="公式" r:id="rId19" imgW="139639" imgH="393529" progId="Equation.3">
                    <p:embed/>
                  </p:oleObj>
                </mc:Choice>
                <mc:Fallback>
                  <p:oleObj name="公式" r:id="rId19" imgW="139639" imgH="393529" progId="Equation.3">
                    <p:embed/>
                    <p:pic>
                      <p:nvPicPr>
                        <p:cNvPr id="0" name="对象 10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148064" y="3967261"/>
                          <a:ext cx="222250" cy="62071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5" name="对象 14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312832196"/>
                </p:ext>
              </p:extLst>
            </p:nvPr>
          </p:nvGraphicFramePr>
          <p:xfrm>
            <a:off x="5652120" y="3967262"/>
            <a:ext cx="242888" cy="62071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9023" name="公式" r:id="rId20" imgW="152280" imgH="393480" progId="Equation.3">
                    <p:embed/>
                  </p:oleObj>
                </mc:Choice>
                <mc:Fallback>
                  <p:oleObj name="公式" r:id="rId20" imgW="152280" imgH="393480" progId="Equation.3">
                    <p:embed/>
                    <p:pic>
                      <p:nvPicPr>
                        <p:cNvPr id="0" name="对象 38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1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652120" y="3967262"/>
                          <a:ext cx="242888" cy="62071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6" name="TextBox 15"/>
          <p:cNvSpPr txBox="1"/>
          <p:nvPr/>
        </p:nvSpPr>
        <p:spPr>
          <a:xfrm>
            <a:off x="1619672" y="4227934"/>
            <a:ext cx="56001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答：男孩的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平均步长长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一些。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299" y="1845506"/>
            <a:ext cx="1126831" cy="1614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296395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1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1115616" y="2067694"/>
            <a:ext cx="6318407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我学会了比较异分母分数的大小。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87624" y="2715766"/>
            <a:ext cx="66247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异分母分数比较大小，一般先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通分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，再按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同分母分数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比较大小。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xmlns="" id="{3DC3C1FC-FFBE-B043-8654-5FA1389401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17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sp>
        <p:nvSpPr>
          <p:cNvPr id="18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8" grpId="0"/>
      <p:bldP spid="1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0F447194-2000-CB43-9812-4A9B367144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sp>
        <p:nvSpPr>
          <p:cNvPr id="11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="" xmlns:a16="http://schemas.microsoft.com/office/drawing/2014/main" id="{D7253601-E10B-4FDD-BD73-6C4252EB07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51720" y="1635646"/>
            <a:ext cx="4861221" cy="16748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>
              <a:lnSpc>
                <a:spcPct val="150000"/>
              </a:lnSpc>
              <a:buNone/>
            </a:pPr>
            <a:r>
              <a:rPr lang="en-US" altLang="zh-CN" sz="32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1.</a:t>
            </a:r>
            <a:r>
              <a:rPr lang="zh-CN" altLang="en-US" sz="32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从教材课后习题中选取；</a:t>
            </a:r>
          </a:p>
          <a:p>
            <a:pPr>
              <a:lnSpc>
                <a:spcPct val="150000"/>
              </a:lnSpc>
              <a:buNone/>
            </a:pPr>
            <a:r>
              <a:rPr lang="en-US" altLang="zh-CN" sz="32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2.</a:t>
            </a:r>
            <a:r>
              <a:rPr lang="zh-CN" altLang="en-US" sz="32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从课时练中选取。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547664" y="1347614"/>
            <a:ext cx="6469327" cy="1130642"/>
            <a:chOff x="1547664" y="1347614"/>
            <a:chExt cx="6469327" cy="1130642"/>
          </a:xfrm>
        </p:grpSpPr>
        <p:sp>
          <p:nvSpPr>
            <p:cNvPr id="4" name="文本框 3"/>
            <p:cNvSpPr txBox="1"/>
            <p:nvPr/>
          </p:nvSpPr>
          <p:spPr>
            <a:xfrm>
              <a:off x="4465813" y="1419486"/>
              <a:ext cx="3551178" cy="923330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kumimoji="1" lang="zh-CN" altLang="en-US" sz="5400" b="1" dirty="0">
                  <a:solidFill>
                    <a:srgbClr val="FF6600"/>
                  </a:solidFill>
                  <a:latin typeface="楷体" pitchFamily="49" charset="-122"/>
                  <a:ea typeface="楷体" pitchFamily="49" charset="-122"/>
                </a:rPr>
                <a:t>伴你成长</a:t>
              </a:r>
            </a:p>
          </p:txBody>
        </p: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47664" y="1347614"/>
              <a:ext cx="2876487" cy="113064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476480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童晓芳\个人专业成长\各类撰稿\20180605路编1-6下册《课件》\课件专用人物图\75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64" t="4139" r="9238" b="6462"/>
          <a:stretch/>
        </p:blipFill>
        <p:spPr bwMode="auto">
          <a:xfrm>
            <a:off x="381993" y="1947625"/>
            <a:ext cx="1598389" cy="1311216"/>
          </a:xfrm>
          <a:prstGeom prst="rect">
            <a:avLst/>
          </a:prstGeom>
          <a:noFill/>
          <a:extLst/>
        </p:spPr>
      </p:pic>
      <p:pic>
        <p:nvPicPr>
          <p:cNvPr id="18" name="Picture 3" descr="D:\童晓芳\个人专业成长\各类撰稿\20180605路编1-6下册《课件》\课件专用人物图\33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10" t="9934" r="25162" b="24128"/>
          <a:stretch/>
        </p:blipFill>
        <p:spPr bwMode="auto">
          <a:xfrm>
            <a:off x="7741022" y="2594704"/>
            <a:ext cx="1007442" cy="1194549"/>
          </a:xfrm>
          <a:prstGeom prst="rect">
            <a:avLst/>
          </a:prstGeom>
          <a:noFill/>
          <a:extLst/>
        </p:spPr>
      </p:pic>
      <p:sp>
        <p:nvSpPr>
          <p:cNvPr id="15" name="圆角矩形标注 14"/>
          <p:cNvSpPr>
            <a:spLocks noChangeArrowheads="1"/>
          </p:cNvSpPr>
          <p:nvPr/>
        </p:nvSpPr>
        <p:spPr bwMode="auto">
          <a:xfrm>
            <a:off x="2052390" y="1432092"/>
            <a:ext cx="3744416" cy="779618"/>
          </a:xfrm>
          <a:prstGeom prst="wedgeRoundRectCallout">
            <a:avLst>
              <a:gd name="adj1" fmla="val -54460"/>
              <a:gd name="adj2" fmla="val -411"/>
              <a:gd name="adj3" fmla="val 16667"/>
            </a:avLst>
          </a:prstGeom>
          <a:noFill/>
          <a:ln w="25400" algn="ctr">
            <a:solidFill>
              <a:srgbClr val="F9C7C7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同分母分数怎样比较大小？同分子分数呢？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7" name="圆角矩形标注 16"/>
          <p:cNvSpPr>
            <a:spLocks noChangeArrowheads="1"/>
          </p:cNvSpPr>
          <p:nvPr/>
        </p:nvSpPr>
        <p:spPr bwMode="auto">
          <a:xfrm>
            <a:off x="2340422" y="2715766"/>
            <a:ext cx="4536504" cy="1440160"/>
          </a:xfrm>
          <a:prstGeom prst="wedgeRoundRectCallout">
            <a:avLst>
              <a:gd name="adj1" fmla="val 59073"/>
              <a:gd name="adj2" fmla="val -30260"/>
              <a:gd name="adj3" fmla="val 16667"/>
            </a:avLst>
          </a:prstGeom>
          <a:noFill/>
          <a:ln w="25400" algn="ctr">
            <a:solidFill>
              <a:srgbClr val="F9C7C7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同分母分数比较大小：分母相同，分子大的分数比较大。同分子分数比较大小：分子相同，分母大的分数反而小。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1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入</a:t>
            </a: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9E0BC0A8-05BA-2E4E-B8F3-A892115E8F5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" name="Picture 2" descr="D:\童晓芳\个人专业成长\各类撰稿\20180605路编1-6下册《课件》\课件专用人物图\16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07" t="7226" r="20399" b="15496"/>
          <a:stretch/>
        </p:blipFill>
        <p:spPr bwMode="auto">
          <a:xfrm>
            <a:off x="7164288" y="3636498"/>
            <a:ext cx="1077654" cy="1008204"/>
          </a:xfrm>
          <a:prstGeom prst="rect">
            <a:avLst/>
          </a:prstGeom>
          <a:noFill/>
          <a:extLst/>
        </p:spPr>
      </p:pic>
      <p:graphicFrame>
        <p:nvGraphicFramePr>
          <p:cNvPr id="62" name="对象 61">
            <a:hlinkClick r:id="" action="ppaction://ole?verb=1"/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49310848"/>
              </p:ext>
            </p:extLst>
          </p:nvPr>
        </p:nvGraphicFramePr>
        <p:xfrm>
          <a:off x="6299759" y="4283750"/>
          <a:ext cx="7938" cy="22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56" name="公式" r:id="rId4" imgW="152280" imgH="393480" progId="Equation.3">
                  <p:embed/>
                </p:oleObj>
              </mc:Choice>
              <mc:Fallback>
                <p:oleObj name="公式" r:id="rId4" imgW="152280" imgH="393480" progId="Equation.3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99759" y="4283750"/>
                        <a:ext cx="7938" cy="222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3" name="对象 14">
            <a:hlinkClick r:id="" action="ppaction://ole?verb=1"/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87887146"/>
              </p:ext>
            </p:extLst>
          </p:nvPr>
        </p:nvGraphicFramePr>
        <p:xfrm>
          <a:off x="3307322" y="4156750"/>
          <a:ext cx="9525" cy="26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57" name="公式" r:id="rId6" imgW="152280" imgH="393480" progId="Equation.3">
                  <p:embed/>
                </p:oleObj>
              </mc:Choice>
              <mc:Fallback>
                <p:oleObj name="公式" r:id="rId6" imgW="152280" imgH="393480" progId="Equation.3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07322" y="4156750"/>
                        <a:ext cx="9525" cy="269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4" name="图片 7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2"/>
          <a:stretch>
            <a:fillRect/>
          </a:stretch>
        </p:blipFill>
        <p:spPr bwMode="auto">
          <a:xfrm>
            <a:off x="1861393" y="1631751"/>
            <a:ext cx="6022975" cy="1516063"/>
          </a:xfrm>
          <a:prstGeom prst="rect">
            <a:avLst/>
          </a:prstGeom>
          <a:noFill/>
          <a:ln>
            <a:noFill/>
          </a:ln>
          <a:extLst/>
        </p:spPr>
      </p:pic>
      <p:sp>
        <p:nvSpPr>
          <p:cNvPr id="76" name="AutoShape 34"/>
          <p:cNvSpPr>
            <a:spLocks noChangeArrowheads="1"/>
          </p:cNvSpPr>
          <p:nvPr/>
        </p:nvSpPr>
        <p:spPr bwMode="auto">
          <a:xfrm flipH="1">
            <a:off x="1861393" y="3371850"/>
            <a:ext cx="2519362" cy="503237"/>
          </a:xfrm>
          <a:prstGeom prst="wedgeRoundRectCallout">
            <a:avLst>
              <a:gd name="adj1" fmla="val 54926"/>
              <a:gd name="adj2" fmla="val 12718"/>
              <a:gd name="adj3" fmla="val 16667"/>
            </a:avLst>
          </a:prstGeom>
          <a:noFill/>
          <a:ln w="12700">
            <a:solidFill>
              <a:srgbClr val="DCC5ED"/>
            </a:solidFill>
            <a:bevel/>
            <a:headEnd/>
            <a:tailEnd/>
          </a:ln>
        </p:spPr>
        <p:txBody>
          <a:bodyPr/>
          <a:lstStyle/>
          <a:p>
            <a:pPr algn="ctr"/>
            <a:endParaRPr lang="zh-CN" altLang="en-US" sz="2400" b="1">
              <a:solidFill>
                <a:srgbClr val="000000"/>
              </a:solidFill>
              <a:latin typeface="楷体" pitchFamily="49" charset="-122"/>
              <a:ea typeface="楷体" pitchFamily="49" charset="-122"/>
              <a:sym typeface="宋体" pitchFamily="2" charset="-122"/>
            </a:endParaRPr>
          </a:p>
        </p:txBody>
      </p:sp>
      <p:sp>
        <p:nvSpPr>
          <p:cNvPr id="77" name="TextBox 9"/>
          <p:cNvSpPr>
            <a:spLocks noChangeArrowheads="1"/>
          </p:cNvSpPr>
          <p:nvPr/>
        </p:nvSpPr>
        <p:spPr bwMode="auto">
          <a:xfrm>
            <a:off x="2005855" y="3371850"/>
            <a:ext cx="2303463" cy="461665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sym typeface="楷体_GB2312" pitchFamily="1" charset="-122"/>
              </a:rPr>
              <a:t>谁看的页数多？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4991943" y="2988518"/>
            <a:ext cx="2665412" cy="1152525"/>
            <a:chOff x="4991943" y="3003401"/>
            <a:chExt cx="2665412" cy="1152525"/>
          </a:xfrm>
          <a:noFill/>
        </p:grpSpPr>
        <p:pic>
          <p:nvPicPr>
            <p:cNvPr id="78" name="图片 39944" descr="黄2"/>
            <p:cNvPicPr>
              <a:picLocks noChangeAspect="1" noChangeArrowheads="1"/>
            </p:cNvPicPr>
            <p:nvPr/>
          </p:nvPicPr>
          <p:blipFill>
            <a:blip r:embed="rId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4991943" y="3003401"/>
              <a:ext cx="2665412" cy="115252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9" name="TextBox 9"/>
            <p:cNvSpPr>
              <a:spLocks noChangeArrowheads="1"/>
            </p:cNvSpPr>
            <p:nvPr/>
          </p:nvSpPr>
          <p:spPr bwMode="auto">
            <a:xfrm>
              <a:off x="5279280" y="3074839"/>
              <a:ext cx="2305050" cy="83099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400" b="1" dirty="0" smtClean="0">
                  <a:solidFill>
                    <a:srgbClr val="000000"/>
                  </a:solidFill>
                  <a:latin typeface="楷体" pitchFamily="49" charset="-122"/>
                  <a:ea typeface="楷体" pitchFamily="49" charset="-122"/>
                  <a:sym typeface="楷体_GB2312" pitchFamily="1" charset="-122"/>
                </a:rPr>
                <a:t>只要比较这两个分数的大小。</a:t>
              </a:r>
              <a:endParaRPr lang="zh-CN" altLang="en-US" sz="2400" b="1" dirty="0">
                <a:latin typeface="楷体" pitchFamily="49" charset="-122"/>
                <a:ea typeface="楷体" pitchFamily="49" charset="-122"/>
              </a:endParaRPr>
            </a:p>
          </p:txBody>
        </p:sp>
      </p:grpSp>
      <p:sp>
        <p:nvSpPr>
          <p:cNvPr id="73" name="TextBox 4"/>
          <p:cNvSpPr>
            <a:spLocks noChangeArrowheads="1"/>
          </p:cNvSpPr>
          <p:nvPr/>
        </p:nvSpPr>
        <p:spPr bwMode="auto">
          <a:xfrm>
            <a:off x="2915816" y="937215"/>
            <a:ext cx="460851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小明和小芳看一本同样的故事书。</a:t>
            </a: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22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xmlns="" id="{9B80BA23-0D5D-5C43-8D0D-3287EEC9F16B}"/>
              </a:ext>
            </a:extLst>
          </p:cNvPr>
          <p:cNvGrpSpPr/>
          <p:nvPr/>
        </p:nvGrpSpPr>
        <p:grpSpPr>
          <a:xfrm>
            <a:off x="683568" y="1076118"/>
            <a:ext cx="1166673" cy="1064551"/>
            <a:chOff x="670145" y="1457273"/>
            <a:chExt cx="1555361" cy="1419401"/>
          </a:xfrm>
        </p:grpSpPr>
        <p:pic>
          <p:nvPicPr>
            <p:cNvPr id="24" name="图片 23" descr="28Z58PICt4r.jpg">
              <a:extLst>
                <a:ext uri="{FF2B5EF4-FFF2-40B4-BE49-F238E27FC236}">
                  <a16:creationId xmlns:a16="http://schemas.microsoft.com/office/drawing/2014/main" xmlns="" id="{29DD539D-54DE-0941-9A61-4DF14EFD2AA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670145" y="1457273"/>
              <a:ext cx="1555361" cy="13934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5" name="矩形 24">
              <a:extLst>
                <a:ext uri="{FF2B5EF4-FFF2-40B4-BE49-F238E27FC236}">
                  <a16:creationId xmlns:a16="http://schemas.microsoft.com/office/drawing/2014/main" xmlns="" id="{1923230C-ED7F-4941-B5D1-3B9A42D6569C}"/>
                </a:ext>
              </a:extLst>
            </p:cNvPr>
            <p:cNvSpPr/>
            <p:nvPr/>
          </p:nvSpPr>
          <p:spPr>
            <a:xfrm>
              <a:off x="861817" y="2322677"/>
              <a:ext cx="1152302" cy="553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100" b="1" dirty="0" smtClean="0">
                  <a:latin typeface="黑体" pitchFamily="49" charset="-122"/>
                  <a:ea typeface="黑体" pitchFamily="49" charset="-122"/>
                </a:rPr>
                <a:t>例 </a:t>
              </a:r>
              <a:r>
                <a:rPr lang="en-US" altLang="zh-CN" sz="2100" b="1" dirty="0" smtClean="0">
                  <a:latin typeface="黑体" pitchFamily="49" charset="-122"/>
                  <a:ea typeface="黑体" pitchFamily="49" charset="-122"/>
                </a:rPr>
                <a:t>15</a:t>
              </a:r>
              <a:endParaRPr lang="zh-CN" altLang="en-US" sz="2100" dirty="0">
                <a:latin typeface="黑体" pitchFamily="49" charset="-122"/>
                <a:ea typeface="黑体" pitchFamily="49" charset="-122"/>
              </a:endParaRPr>
            </a:p>
          </p:txBody>
        </p:sp>
      </p:grpSp>
      <p:pic>
        <p:nvPicPr>
          <p:cNvPr id="26" name="图片 25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8863" y="3333186"/>
            <a:ext cx="1126831" cy="1614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564848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5" dur="2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20" dur="2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" grpId="0" bldLvl="0" animBg="1"/>
      <p:bldP spid="77" grpId="0" bldLvl="0"/>
      <p:bldP spid="7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图片 34" descr="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483" y="1100705"/>
            <a:ext cx="7696933" cy="24791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" name="Picture 2" descr="D:\童晓芳\个人专业成长\各类撰稿\20180605路编1-6下册《课件》\课件专用人物图\40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88" t="28818" r="23766" b="8410"/>
          <a:stretch/>
        </p:blipFill>
        <p:spPr bwMode="auto">
          <a:xfrm>
            <a:off x="874283" y="2671379"/>
            <a:ext cx="702035" cy="6924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3" descr="D:\童晓芳\个人专业成长\各类撰稿\20180605路编1-6下册《课件》\课件专用人物图\33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10" t="9934" r="25162" b="24128"/>
          <a:stretch/>
        </p:blipFill>
        <p:spPr bwMode="auto">
          <a:xfrm>
            <a:off x="7672536" y="2643758"/>
            <a:ext cx="546563" cy="648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" name="Picture 2" descr="D:\童晓芳\个人专业成长\各类撰稿\20180605路编1-6下册《课件》\课件专用人物图\16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07" t="7226" r="20399" b="15496"/>
          <a:stretch/>
        </p:blipFill>
        <p:spPr bwMode="auto">
          <a:xfrm>
            <a:off x="2912913" y="2643758"/>
            <a:ext cx="769682" cy="720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2" name="图片 71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DEFF5"/>
              </a:clrFrom>
              <a:clrTo>
                <a:srgbClr val="FDEFF5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6480" y="2014215"/>
            <a:ext cx="1535112" cy="91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组合 1"/>
          <p:cNvGrpSpPr/>
          <p:nvPr/>
        </p:nvGrpSpPr>
        <p:grpSpPr>
          <a:xfrm>
            <a:off x="838167" y="1275606"/>
            <a:ext cx="2160588" cy="504825"/>
            <a:chOff x="1079500" y="555526"/>
            <a:chExt cx="2160588" cy="504825"/>
          </a:xfrm>
        </p:grpSpPr>
        <p:sp>
          <p:nvSpPr>
            <p:cNvPr id="73" name="圆角矩形标注 40997"/>
            <p:cNvSpPr>
              <a:spLocks noChangeArrowheads="1"/>
            </p:cNvSpPr>
            <p:nvPr/>
          </p:nvSpPr>
          <p:spPr bwMode="auto">
            <a:xfrm flipH="1">
              <a:off x="1187450" y="626964"/>
              <a:ext cx="1944688" cy="433387"/>
            </a:xfrm>
            <a:prstGeom prst="wedgeRoundRectCallout">
              <a:avLst>
                <a:gd name="adj1" fmla="val 36269"/>
                <a:gd name="adj2" fmla="val 74444"/>
                <a:gd name="adj3" fmla="val 16667"/>
              </a:avLst>
            </a:prstGeom>
            <a:gradFill rotWithShape="1">
              <a:gsLst>
                <a:gs pos="0">
                  <a:srgbClr val="BBE0E3"/>
                </a:gs>
                <a:gs pos="100000">
                  <a:srgbClr val="C9E7E9"/>
                </a:gs>
              </a:gsLst>
              <a:lin ang="5400000" scaled="1"/>
            </a:gradFill>
            <a:ln w="9525">
              <a:solidFill>
                <a:srgbClr val="33CCCC"/>
              </a:solidFill>
              <a:bevel/>
              <a:headEnd/>
              <a:tailEnd/>
            </a:ln>
          </p:spPr>
          <p:txBody>
            <a:bodyPr/>
            <a:lstStyle/>
            <a:p>
              <a:pPr algn="ctr"/>
              <a:endParaRPr lang="zh-CN" altLang="en-US" sz="24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sym typeface="Arial" pitchFamily="34" charset="0"/>
              </a:endParaRPr>
            </a:p>
          </p:txBody>
        </p:sp>
        <p:sp>
          <p:nvSpPr>
            <p:cNvPr id="74" name="TextBox 9"/>
            <p:cNvSpPr>
              <a:spLocks noChangeArrowheads="1"/>
            </p:cNvSpPr>
            <p:nvPr/>
          </p:nvSpPr>
          <p:spPr bwMode="auto">
            <a:xfrm>
              <a:off x="1079500" y="555526"/>
              <a:ext cx="216058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400" b="1" dirty="0">
                  <a:solidFill>
                    <a:srgbClr val="000000"/>
                  </a:solidFill>
                  <a:latin typeface="楷体" pitchFamily="49" charset="-122"/>
                  <a:ea typeface="楷体" pitchFamily="49" charset="-122"/>
                  <a:sym typeface="楷体_GB2312" pitchFamily="1" charset="-122"/>
                </a:rPr>
                <a:t>可以画图比较。</a:t>
              </a:r>
              <a:endParaRPr lang="zh-CN" altLang="en-US" sz="2400" b="1" dirty="0">
                <a:latin typeface="楷体" pitchFamily="49" charset="-122"/>
                <a:ea typeface="楷体" pitchFamily="49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178539" y="1275606"/>
            <a:ext cx="2160761" cy="903005"/>
            <a:chOff x="3491880" y="1308705"/>
            <a:chExt cx="2160761" cy="903005"/>
          </a:xfrm>
        </p:grpSpPr>
        <p:sp>
          <p:nvSpPr>
            <p:cNvPr id="75" name="AutoShape 34"/>
            <p:cNvSpPr>
              <a:spLocks noChangeArrowheads="1"/>
            </p:cNvSpPr>
            <p:nvPr/>
          </p:nvSpPr>
          <p:spPr bwMode="auto">
            <a:xfrm>
              <a:off x="3491880" y="1348110"/>
              <a:ext cx="2016745" cy="863600"/>
            </a:xfrm>
            <a:prstGeom prst="wedgeRoundRectCallout">
              <a:avLst>
                <a:gd name="adj1" fmla="val -3667"/>
                <a:gd name="adj2" fmla="val 61949"/>
                <a:gd name="adj3" fmla="val 16667"/>
              </a:avLst>
            </a:prstGeom>
            <a:gradFill rotWithShape="1">
              <a:gsLst>
                <a:gs pos="0">
                  <a:srgbClr val="538CD5"/>
                </a:gs>
                <a:gs pos="100000">
                  <a:srgbClr val="DDBBFF"/>
                </a:gs>
              </a:gsLst>
              <a:lin ang="5400000" scaled="1"/>
            </a:gradFill>
            <a:ln w="12700">
              <a:solidFill>
                <a:srgbClr val="DCC5ED"/>
              </a:solidFill>
              <a:bevel/>
              <a:headEnd/>
              <a:tailEnd/>
            </a:ln>
          </p:spPr>
          <p:txBody>
            <a:bodyPr/>
            <a:lstStyle/>
            <a:p>
              <a:pPr algn="ctr"/>
              <a:endParaRPr lang="zh-CN" altLang="en-US" sz="24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endParaRPr>
            </a:p>
          </p:txBody>
        </p:sp>
        <p:grpSp>
          <p:nvGrpSpPr>
            <p:cNvPr id="3" name="组合 2"/>
            <p:cNvGrpSpPr/>
            <p:nvPr/>
          </p:nvGrpSpPr>
          <p:grpSpPr>
            <a:xfrm>
              <a:off x="3491880" y="1308705"/>
              <a:ext cx="2160761" cy="830997"/>
              <a:chOff x="3491880" y="1557828"/>
              <a:chExt cx="2160761" cy="830997"/>
            </a:xfrm>
          </p:grpSpPr>
          <p:sp>
            <p:nvSpPr>
              <p:cNvPr id="76" name="TextBox 9"/>
              <p:cNvSpPr>
                <a:spLocks noChangeArrowheads="1"/>
              </p:cNvSpPr>
              <p:nvPr/>
            </p:nvSpPr>
            <p:spPr bwMode="auto">
              <a:xfrm>
                <a:off x="3491880" y="1557828"/>
                <a:ext cx="2160761" cy="8309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r>
                  <a:rPr lang="zh-CN" altLang="en-US" sz="2400" b="1" dirty="0">
                    <a:solidFill>
                      <a:srgbClr val="000000"/>
                    </a:solidFill>
                    <a:latin typeface="楷体" pitchFamily="49" charset="-122"/>
                    <a:ea typeface="楷体" pitchFamily="49" charset="-122"/>
                    <a:sym typeface="楷体_GB2312" pitchFamily="1" charset="-122"/>
                  </a:rPr>
                  <a:t>把这两个数分别和  </a:t>
                </a:r>
                <a:r>
                  <a:rPr lang="zh-CN" altLang="en-US" sz="2400" b="1" dirty="0" smtClean="0">
                    <a:solidFill>
                      <a:srgbClr val="000000"/>
                    </a:solidFill>
                    <a:latin typeface="楷体" pitchFamily="49" charset="-122"/>
                    <a:ea typeface="楷体" pitchFamily="49" charset="-122"/>
                    <a:sym typeface="楷体_GB2312" pitchFamily="1" charset="-122"/>
                  </a:rPr>
                  <a:t>比较</a:t>
                </a:r>
                <a:r>
                  <a:rPr lang="zh-CN" altLang="en-US" sz="2400" b="1" dirty="0">
                    <a:solidFill>
                      <a:srgbClr val="000000"/>
                    </a:solidFill>
                    <a:latin typeface="楷体" pitchFamily="49" charset="-122"/>
                    <a:ea typeface="楷体" pitchFamily="49" charset="-122"/>
                    <a:sym typeface="楷体_GB2312" pitchFamily="1" charset="-122"/>
                  </a:rPr>
                  <a:t>。</a:t>
                </a:r>
                <a:endParaRPr lang="zh-CN" altLang="en-US" sz="2400" b="1" dirty="0">
                  <a:latin typeface="楷体" pitchFamily="49" charset="-122"/>
                  <a:ea typeface="楷体" pitchFamily="49" charset="-122"/>
                </a:endParaRPr>
              </a:p>
            </p:txBody>
          </p:sp>
          <p:graphicFrame>
            <p:nvGraphicFramePr>
              <p:cNvPr id="77" name="对象 12">
                <a:hlinkClick r:id="" action="ppaction://ole?verb=1"/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4175776641"/>
                  </p:ext>
                </p:extLst>
              </p:nvPr>
            </p:nvGraphicFramePr>
            <p:xfrm>
              <a:off x="4211960" y="1855425"/>
              <a:ext cx="206375" cy="53340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4854" r:id="rId8" imgW="152280" imgH="393480" progId="Equation.3">
                      <p:embed/>
                    </p:oleObj>
                  </mc:Choice>
                  <mc:Fallback>
                    <p:oleObj r:id="rId8" imgW="152280" imgH="393480" progId="Equation.3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9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4211960" y="1855425"/>
                            <a:ext cx="206375" cy="533400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38100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</p:grpSp>
      <p:pic>
        <p:nvPicPr>
          <p:cNvPr id="78" name="图片 77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DEFF5"/>
              </a:clrFrom>
              <a:clrTo>
                <a:srgbClr val="FDEFF5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3463" y="2299518"/>
            <a:ext cx="1511300" cy="776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" name="组合 4"/>
          <p:cNvGrpSpPr/>
          <p:nvPr/>
        </p:nvGrpSpPr>
        <p:grpSpPr>
          <a:xfrm>
            <a:off x="5626811" y="1275978"/>
            <a:ext cx="2520950" cy="647700"/>
            <a:chOff x="5940425" y="555526"/>
            <a:chExt cx="2520950" cy="647700"/>
          </a:xfrm>
        </p:grpSpPr>
        <p:pic>
          <p:nvPicPr>
            <p:cNvPr id="79" name="图片 39944" descr="黄2"/>
            <p:cNvPicPr>
              <a:picLocks noChangeAspect="1" noChangeArrowheads="1"/>
            </p:cNvPicPr>
            <p:nvPr/>
          </p:nvPicPr>
          <p:blipFill>
            <a:blip r:embed="rId1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5940425" y="555526"/>
              <a:ext cx="2520950" cy="647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0" name="TextBox 4"/>
            <p:cNvSpPr>
              <a:spLocks noChangeArrowheads="1"/>
            </p:cNvSpPr>
            <p:nvPr/>
          </p:nvSpPr>
          <p:spPr bwMode="auto">
            <a:xfrm>
              <a:off x="6012160" y="597917"/>
              <a:ext cx="2447925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400" b="1" dirty="0">
                  <a:solidFill>
                    <a:srgbClr val="000000"/>
                  </a:solidFill>
                  <a:latin typeface="楷体" pitchFamily="49" charset="-122"/>
                  <a:ea typeface="楷体" pitchFamily="49" charset="-122"/>
                  <a:sym typeface="宋体" pitchFamily="2" charset="-122"/>
                </a:rPr>
                <a:t>先通分，再比较。</a:t>
              </a:r>
            </a:p>
          </p:txBody>
        </p:sp>
      </p:grpSp>
      <p:pic>
        <p:nvPicPr>
          <p:cNvPr id="81" name="图片 80"/>
          <p:cNvPicPr>
            <a:picLocks noChangeAspect="1" noChangeArrowheads="1"/>
          </p:cNvPicPr>
          <p:nvPr/>
        </p:nvPicPr>
        <p:blipFill>
          <a:blip r:embed="rId12" cstate="print">
            <a:clrChange>
              <a:clrFrom>
                <a:srgbClr val="FDEFF5"/>
              </a:clrFrom>
              <a:clrTo>
                <a:srgbClr val="FDEFF5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3555" y="1851670"/>
            <a:ext cx="1511300" cy="82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" name="图片 81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3555" y="2787774"/>
            <a:ext cx="1023937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0045723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" name="Picture 2" descr="D:\童晓芳\个人专业成长\各类撰稿\20180605路编1-6下册《课件》\课件专用人物图\16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07" t="7226" r="20399" b="15496"/>
          <a:stretch/>
        </p:blipFill>
        <p:spPr bwMode="auto">
          <a:xfrm>
            <a:off x="7726379" y="1187959"/>
            <a:ext cx="1059502" cy="99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" name="图片 5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1969" y="3014030"/>
            <a:ext cx="1152525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4" name="文本框 14"/>
          <p:cNvSpPr>
            <a:spLocks noChangeArrowheads="1"/>
          </p:cNvSpPr>
          <p:nvPr/>
        </p:nvSpPr>
        <p:spPr bwMode="auto">
          <a:xfrm>
            <a:off x="2156222" y="3842742"/>
            <a:ext cx="587216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sym typeface="楷体_GB2312" pitchFamily="1" charset="-122"/>
              </a:rPr>
              <a:t>答：</a:t>
            </a:r>
            <a:r>
              <a:rPr lang="zh-CN" altLang="en-US" sz="2400" b="1" u="sng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sym typeface="楷体_GB2312" pitchFamily="1" charset="-122"/>
              </a:rPr>
              <a:t>      </a:t>
            </a:r>
            <a:r>
              <a:rPr lang="zh-CN" altLang="en-US" sz="24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sym typeface="楷体_GB2312" pitchFamily="1" charset="-122"/>
              </a:rPr>
              <a:t>看的页数多。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1221844" y="446807"/>
            <a:ext cx="2473896" cy="1225550"/>
            <a:chOff x="1259632" y="1059582"/>
            <a:chExt cx="2473896" cy="1225550"/>
          </a:xfrm>
          <a:noFill/>
        </p:grpSpPr>
        <p:pic>
          <p:nvPicPr>
            <p:cNvPr id="52" name="图片 39944" descr="黄2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59632" y="1059582"/>
              <a:ext cx="2471737" cy="12255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6" name="TextBox 4"/>
            <p:cNvSpPr>
              <a:spLocks noChangeArrowheads="1"/>
            </p:cNvSpPr>
            <p:nvPr/>
          </p:nvSpPr>
          <p:spPr bwMode="auto">
            <a:xfrm>
              <a:off x="1331640" y="1203598"/>
              <a:ext cx="2401888" cy="83099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400" b="1" dirty="0">
                  <a:solidFill>
                    <a:srgbClr val="000000"/>
                  </a:solidFill>
                  <a:latin typeface="楷体" pitchFamily="49" charset="-122"/>
                  <a:ea typeface="楷体" pitchFamily="49" charset="-122"/>
                  <a:sym typeface="宋体" pitchFamily="2" charset="-122"/>
                </a:rPr>
                <a:t>你还有其他的比较方法吗？</a:t>
              </a:r>
              <a:endParaRPr lang="zh-CN" altLang="en-US" sz="2400" b="1" dirty="0">
                <a:latin typeface="楷体" pitchFamily="49" charset="-122"/>
                <a:ea typeface="楷体" pitchFamily="49" charset="-122"/>
              </a:endParaRPr>
            </a:p>
          </p:txBody>
        </p:sp>
      </p:grpSp>
      <p:sp>
        <p:nvSpPr>
          <p:cNvPr id="58" name="圆角矩形标注 57"/>
          <p:cNvSpPr>
            <a:spLocks noChangeArrowheads="1"/>
          </p:cNvSpPr>
          <p:nvPr/>
        </p:nvSpPr>
        <p:spPr bwMode="auto">
          <a:xfrm>
            <a:off x="3995936" y="580730"/>
            <a:ext cx="3744416" cy="1102841"/>
          </a:xfrm>
          <a:prstGeom prst="wedgeRoundRectCallout">
            <a:avLst>
              <a:gd name="adj1" fmla="val 56103"/>
              <a:gd name="adj2" fmla="val 26656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  <a:ln w="25400" algn="ctr">
            <a:solidFill>
              <a:schemeClr val="accent1">
                <a:lumMod val="20000"/>
                <a:lumOff val="80000"/>
              </a:schemeClr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还可以改成同分子的分数比较：分子相同，分母越大分数越小。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3183508" y="2303103"/>
            <a:ext cx="3077170" cy="576064"/>
            <a:chOff x="2286918" y="2283718"/>
            <a:chExt cx="3077170" cy="576064"/>
          </a:xfrm>
        </p:grpSpPr>
        <p:graphicFrame>
          <p:nvGraphicFramePr>
            <p:cNvPr id="7" name="对象 6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711034671"/>
                </p:ext>
              </p:extLst>
            </p:nvPr>
          </p:nvGraphicFramePr>
          <p:xfrm>
            <a:off x="3274393" y="2299394"/>
            <a:ext cx="217487" cy="56038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5838" name="公式" r:id="rId6" imgW="152280" imgH="393480" progId="Equation.3">
                    <p:embed/>
                  </p:oleObj>
                </mc:Choice>
                <mc:Fallback>
                  <p:oleObj name="公式" r:id="rId6" imgW="152280" imgH="393480" progId="Equation.3">
                    <p:embed/>
                    <p:pic>
                      <p:nvPicPr>
                        <p:cNvPr id="0" name="对象 29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274393" y="2299394"/>
                          <a:ext cx="217487" cy="56038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8" name="对象 7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539656605"/>
                </p:ext>
              </p:extLst>
            </p:nvPr>
          </p:nvGraphicFramePr>
          <p:xfrm>
            <a:off x="2286918" y="2298700"/>
            <a:ext cx="196850" cy="56038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5839" name="公式" r:id="rId8" imgW="139680" imgH="393480" progId="Equation.3">
                    <p:embed/>
                  </p:oleObj>
                </mc:Choice>
                <mc:Fallback>
                  <p:oleObj name="公式" r:id="rId8" imgW="139680" imgH="393480" progId="Equation.3">
                    <p:embed/>
                    <p:pic>
                      <p:nvPicPr>
                        <p:cNvPr id="0" name="对象 20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9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286918" y="2298700"/>
                          <a:ext cx="196850" cy="56038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9" name="对象 8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689233967"/>
                </p:ext>
              </p:extLst>
            </p:nvPr>
          </p:nvGraphicFramePr>
          <p:xfrm>
            <a:off x="2737569" y="2298700"/>
            <a:ext cx="322263" cy="56038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5840" name="公式" r:id="rId10" imgW="228600" imgH="393480" progId="Equation.3">
                    <p:embed/>
                  </p:oleObj>
                </mc:Choice>
                <mc:Fallback>
                  <p:oleObj name="公式" r:id="rId10" imgW="228600" imgH="393480" progId="Equation.3">
                    <p:embed/>
                    <p:pic>
                      <p:nvPicPr>
                        <p:cNvPr id="0" name="对象 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1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737569" y="2298700"/>
                          <a:ext cx="322263" cy="56038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0" name="对象 9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877939429"/>
                </p:ext>
              </p:extLst>
            </p:nvPr>
          </p:nvGraphicFramePr>
          <p:xfrm>
            <a:off x="3668911" y="2283718"/>
            <a:ext cx="327025" cy="56038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5841" name="公式" r:id="rId12" imgW="228600" imgH="393480" progId="Equation.3">
                    <p:embed/>
                  </p:oleObj>
                </mc:Choice>
                <mc:Fallback>
                  <p:oleObj name="公式" r:id="rId12" imgW="228600" imgH="393480" progId="Equation.3">
                    <p:embed/>
                    <p:pic>
                      <p:nvPicPr>
                        <p:cNvPr id="0" name="对象 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3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668911" y="2283718"/>
                          <a:ext cx="327025" cy="56038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1" name="TextBox 10"/>
            <p:cNvSpPr txBox="1"/>
            <p:nvPr/>
          </p:nvSpPr>
          <p:spPr>
            <a:xfrm>
              <a:off x="2339752" y="2398117"/>
              <a:ext cx="302433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latin typeface="楷体" pitchFamily="49" charset="-122"/>
                  <a:ea typeface="楷体" pitchFamily="49" charset="-122"/>
                </a:rPr>
                <a:t> =  </a:t>
              </a:r>
              <a:r>
                <a:rPr lang="zh-CN" altLang="en-US" sz="2400" b="1" dirty="0" smtClean="0">
                  <a:latin typeface="楷体" pitchFamily="49" charset="-122"/>
                  <a:ea typeface="楷体" pitchFamily="49" charset="-122"/>
                </a:rPr>
                <a:t>， </a:t>
              </a:r>
              <a:r>
                <a:rPr lang="en-US" altLang="zh-CN" sz="2400" b="1" dirty="0" smtClean="0">
                  <a:latin typeface="楷体" pitchFamily="49" charset="-122"/>
                  <a:ea typeface="楷体" pitchFamily="49" charset="-122"/>
                </a:rPr>
                <a:t>=</a:t>
              </a:r>
              <a:endParaRPr lang="zh-CN" altLang="en-US" sz="2400" b="1" dirty="0">
                <a:latin typeface="楷体" pitchFamily="49" charset="-122"/>
                <a:ea typeface="楷体" pitchFamily="49" charset="-122"/>
              </a:endParaRPr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2947913" y="3838276"/>
            <a:ext cx="10081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小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芳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6" name="文本框 6151"/>
          <p:cNvSpPr txBox="1">
            <a:spLocks noChangeArrowheads="1"/>
          </p:cNvSpPr>
          <p:nvPr/>
        </p:nvSpPr>
        <p:spPr bwMode="auto">
          <a:xfrm>
            <a:off x="3812406" y="3107717"/>
            <a:ext cx="3642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r>
              <a:rPr lang="zh-CN" altLang="en-US" sz="2400" b="1" dirty="0"/>
              <a:t>&gt;</a:t>
            </a: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436" y="876157"/>
            <a:ext cx="1126831" cy="1614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834395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 build="allAtOnce" bldLvl="0"/>
      <p:bldP spid="58" grpId="0" animBg="1"/>
      <p:bldP spid="14" grpId="0"/>
      <p:bldP spid="66" grpId="0" bldLvl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文本框 19"/>
          <p:cNvSpPr txBox="1">
            <a:spLocks noChangeArrowheads="1"/>
          </p:cNvSpPr>
          <p:nvPr/>
        </p:nvSpPr>
        <p:spPr bwMode="auto">
          <a:xfrm>
            <a:off x="683568" y="948410"/>
            <a:ext cx="654224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1.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sym typeface="楷体_GB2312" pitchFamily="1" charset="-122"/>
              </a:rPr>
              <a:t>先</a:t>
            </a:r>
            <a:r>
              <a:rPr lang="zh-CN" altLang="en-US" sz="24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sym typeface="楷体_GB2312" pitchFamily="1" charset="-122"/>
              </a:rPr>
              <a:t>通分，再比较每组分数的大小。</a:t>
            </a:r>
            <a:endParaRPr lang="zh-CN" altLang="en-US" sz="2400" b="1" dirty="0">
              <a:solidFill>
                <a:srgbClr val="FF5599"/>
              </a:solidFill>
              <a:latin typeface="楷体" pitchFamily="49" charset="-122"/>
              <a:ea typeface="楷体" pitchFamily="49" charset="-122"/>
              <a:sym typeface="楷体_GB2312" pitchFamily="1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899592" y="1493838"/>
            <a:ext cx="7243762" cy="568027"/>
            <a:chOff x="1079946" y="1493838"/>
            <a:chExt cx="7243762" cy="568027"/>
          </a:xfrm>
        </p:grpSpPr>
        <p:graphicFrame>
          <p:nvGraphicFramePr>
            <p:cNvPr id="52" name="对象 11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4109120321"/>
                </p:ext>
              </p:extLst>
            </p:nvPr>
          </p:nvGraphicFramePr>
          <p:xfrm>
            <a:off x="1079946" y="1493838"/>
            <a:ext cx="206375" cy="5334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6189" r:id="rId3" imgW="152280" imgH="393480" progId="Equation.3">
                    <p:embed/>
                  </p:oleObj>
                </mc:Choice>
                <mc:Fallback>
                  <p:oleObj r:id="rId3" imgW="152280" imgH="393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079946" y="1493838"/>
                          <a:ext cx="206375" cy="5334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53" name="对象 11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618624628"/>
                </p:ext>
              </p:extLst>
            </p:nvPr>
          </p:nvGraphicFramePr>
          <p:xfrm>
            <a:off x="1583183" y="1493838"/>
            <a:ext cx="207963" cy="5334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6190" r:id="rId5" imgW="152280" imgH="393480" progId="Equation.3">
                    <p:embed/>
                  </p:oleObj>
                </mc:Choice>
                <mc:Fallback>
                  <p:oleObj r:id="rId5" imgW="152280" imgH="393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583183" y="1493838"/>
                          <a:ext cx="207963" cy="5334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54" name="对象 11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501582638"/>
                </p:ext>
              </p:extLst>
            </p:nvPr>
          </p:nvGraphicFramePr>
          <p:xfrm>
            <a:off x="2880171" y="1493838"/>
            <a:ext cx="206375" cy="5334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6191" r:id="rId7" imgW="152280" imgH="393480" progId="Equation.3">
                    <p:embed/>
                  </p:oleObj>
                </mc:Choice>
                <mc:Fallback>
                  <p:oleObj r:id="rId7" imgW="152280" imgH="393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880171" y="1493838"/>
                          <a:ext cx="206375" cy="5334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55" name="对象 11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707889567"/>
                </p:ext>
              </p:extLst>
            </p:nvPr>
          </p:nvGraphicFramePr>
          <p:xfrm>
            <a:off x="7561708" y="1493838"/>
            <a:ext cx="204788" cy="5334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6192" r:id="rId9" imgW="152280" imgH="393480" progId="Equation.3">
                    <p:embed/>
                  </p:oleObj>
                </mc:Choice>
                <mc:Fallback>
                  <p:oleObj r:id="rId9" imgW="152280" imgH="393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561708" y="1493838"/>
                          <a:ext cx="204788" cy="5334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56" name="对象 11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259629111"/>
                </p:ext>
              </p:extLst>
            </p:nvPr>
          </p:nvGraphicFramePr>
          <p:xfrm>
            <a:off x="3529458" y="1493838"/>
            <a:ext cx="206375" cy="5334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6193" r:id="rId11" imgW="152280" imgH="393480" progId="Equation.3">
                    <p:embed/>
                  </p:oleObj>
                </mc:Choice>
                <mc:Fallback>
                  <p:oleObj r:id="rId11" imgW="152280" imgH="393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529458" y="1493838"/>
                          <a:ext cx="206375" cy="5334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57" name="对象 11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411775945"/>
                </p:ext>
              </p:extLst>
            </p:nvPr>
          </p:nvGraphicFramePr>
          <p:xfrm>
            <a:off x="5977383" y="1493838"/>
            <a:ext cx="206375" cy="5334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6194" r:id="rId13" imgW="152280" imgH="393480" progId="Equation.3">
                    <p:embed/>
                  </p:oleObj>
                </mc:Choice>
                <mc:Fallback>
                  <p:oleObj r:id="rId13" imgW="152280" imgH="393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977383" y="1493838"/>
                          <a:ext cx="206375" cy="5334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58" name="对象 11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83387828"/>
                </p:ext>
              </p:extLst>
            </p:nvPr>
          </p:nvGraphicFramePr>
          <p:xfrm>
            <a:off x="8012558" y="1493838"/>
            <a:ext cx="311150" cy="5334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6195" r:id="rId15" imgW="228600" imgH="393480" progId="Equation.3">
                    <p:embed/>
                  </p:oleObj>
                </mc:Choice>
                <mc:Fallback>
                  <p:oleObj r:id="rId15" imgW="228600" imgH="393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8012558" y="1493838"/>
                          <a:ext cx="311150" cy="5334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59" name="对象 11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088627491"/>
                </p:ext>
              </p:extLst>
            </p:nvPr>
          </p:nvGraphicFramePr>
          <p:xfrm>
            <a:off x="5277296" y="1493838"/>
            <a:ext cx="309562" cy="5334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6196" r:id="rId17" imgW="228600" imgH="393480" progId="Equation.3">
                    <p:embed/>
                  </p:oleObj>
                </mc:Choice>
                <mc:Fallback>
                  <p:oleObj r:id="rId17" imgW="228600" imgH="393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277296" y="1493838"/>
                          <a:ext cx="309562" cy="5334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60" name="文本框 7179"/>
            <p:cNvSpPr txBox="1">
              <a:spLocks noChangeArrowheads="1"/>
            </p:cNvSpPr>
            <p:nvPr/>
          </p:nvSpPr>
          <p:spPr bwMode="auto">
            <a:xfrm>
              <a:off x="1235521" y="1600200"/>
              <a:ext cx="492443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r>
                <a:rPr lang="zh-CN" altLang="en-US" sz="2400" b="1">
                  <a:solidFill>
                    <a:srgbClr val="000000"/>
                  </a:solidFill>
                  <a:latin typeface="楷体" pitchFamily="49" charset="-122"/>
                  <a:ea typeface="楷体" pitchFamily="49" charset="-122"/>
                  <a:sym typeface="楷体_GB2312" pitchFamily="1" charset="-122"/>
                </a:rPr>
                <a:t>和</a:t>
              </a:r>
            </a:p>
          </p:txBody>
        </p:sp>
        <p:sp>
          <p:nvSpPr>
            <p:cNvPr id="61" name="文本框 7180"/>
            <p:cNvSpPr txBox="1">
              <a:spLocks noChangeArrowheads="1"/>
            </p:cNvSpPr>
            <p:nvPr/>
          </p:nvSpPr>
          <p:spPr bwMode="auto">
            <a:xfrm>
              <a:off x="3073846" y="1549400"/>
              <a:ext cx="492443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r>
                <a:rPr lang="zh-CN" altLang="en-US" sz="2400" b="1">
                  <a:solidFill>
                    <a:srgbClr val="000000"/>
                  </a:solidFill>
                  <a:latin typeface="楷体" pitchFamily="49" charset="-122"/>
                  <a:ea typeface="楷体" pitchFamily="49" charset="-122"/>
                  <a:sym typeface="楷体_GB2312" pitchFamily="1" charset="-122"/>
                </a:rPr>
                <a:t>和</a:t>
              </a:r>
            </a:p>
          </p:txBody>
        </p:sp>
        <p:sp>
          <p:nvSpPr>
            <p:cNvPr id="62" name="文本框 7181"/>
            <p:cNvSpPr txBox="1">
              <a:spLocks noChangeArrowheads="1"/>
            </p:cNvSpPr>
            <p:nvPr/>
          </p:nvSpPr>
          <p:spPr bwMode="auto">
            <a:xfrm>
              <a:off x="5491608" y="1549400"/>
              <a:ext cx="492443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r>
                <a:rPr lang="zh-CN" altLang="en-US" sz="2400" b="1">
                  <a:solidFill>
                    <a:srgbClr val="000000"/>
                  </a:solidFill>
                  <a:latin typeface="楷体" pitchFamily="49" charset="-122"/>
                  <a:ea typeface="楷体" pitchFamily="49" charset="-122"/>
                  <a:sym typeface="楷体_GB2312" pitchFamily="1" charset="-122"/>
                </a:rPr>
                <a:t>和</a:t>
              </a:r>
            </a:p>
          </p:txBody>
        </p:sp>
        <p:sp>
          <p:nvSpPr>
            <p:cNvPr id="63" name="文本框 7182"/>
            <p:cNvSpPr txBox="1">
              <a:spLocks noChangeArrowheads="1"/>
            </p:cNvSpPr>
            <p:nvPr/>
          </p:nvSpPr>
          <p:spPr bwMode="auto">
            <a:xfrm>
              <a:off x="7696646" y="1549400"/>
              <a:ext cx="492443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r>
                <a:rPr lang="zh-CN" altLang="en-US" sz="2400" b="1">
                  <a:solidFill>
                    <a:srgbClr val="000000"/>
                  </a:solidFill>
                  <a:latin typeface="楷体" pitchFamily="49" charset="-122"/>
                  <a:ea typeface="楷体" pitchFamily="49" charset="-122"/>
                  <a:sym typeface="楷体_GB2312" pitchFamily="1" charset="-122"/>
                </a:rPr>
                <a:t>和</a:t>
              </a:r>
            </a:p>
          </p:txBody>
        </p:sp>
      </p:grpSp>
      <p:graphicFrame>
        <p:nvGraphicFramePr>
          <p:cNvPr id="64" name="对象 63">
            <a:hlinkClick r:id="" action="ppaction://ole?verb=1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25809920"/>
              </p:ext>
            </p:extLst>
          </p:nvPr>
        </p:nvGraphicFramePr>
        <p:xfrm>
          <a:off x="547688" y="2060103"/>
          <a:ext cx="1541462" cy="2419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197" name="公式" r:id="rId19" imgW="1066680" imgH="1676160" progId="Equation.3">
                  <p:embed/>
                </p:oleObj>
              </mc:Choice>
              <mc:Fallback>
                <p:oleObj name="公式" r:id="rId19" imgW="1066680" imgH="167616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7688" y="2060103"/>
                        <a:ext cx="1541462" cy="24193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5" name="对象 64">
            <a:hlinkClick r:id="" action="ppaction://ole?verb=1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54594303"/>
              </p:ext>
            </p:extLst>
          </p:nvPr>
        </p:nvGraphicFramePr>
        <p:xfrm>
          <a:off x="2483768" y="2169641"/>
          <a:ext cx="1411287" cy="2346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198" r:id="rId21" imgW="977760" imgH="1625400" progId="Equation.KSEE3">
                  <p:embed/>
                </p:oleObj>
              </mc:Choice>
              <mc:Fallback>
                <p:oleObj r:id="rId21" imgW="977760" imgH="1625400" progId="Equation.KSEE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83768" y="2169641"/>
                        <a:ext cx="1411287" cy="2346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7" name="对象 66">
            <a:hlinkClick r:id="" action="ppaction://ole?verb=1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73005956"/>
              </p:ext>
            </p:extLst>
          </p:nvPr>
        </p:nvGraphicFramePr>
        <p:xfrm>
          <a:off x="6876256" y="2169641"/>
          <a:ext cx="1595438" cy="2346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199" r:id="rId23" imgW="1104840" imgH="1625400" progId="Equation.KSEE3">
                  <p:embed/>
                </p:oleObj>
              </mc:Choice>
              <mc:Fallback>
                <p:oleObj r:id="rId23" imgW="1104840" imgH="1625400" progId="Equation.KSEE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76256" y="2169641"/>
                        <a:ext cx="1595438" cy="2346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>
            <a:hlinkClick r:id="" action="ppaction://ole?verb=1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44965300"/>
              </p:ext>
            </p:extLst>
          </p:nvPr>
        </p:nvGraphicFramePr>
        <p:xfrm>
          <a:off x="4644008" y="2169641"/>
          <a:ext cx="1597025" cy="2346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200" r:id="rId25" imgW="1104840" imgH="1625400" progId="Equation.3">
                  <p:embed/>
                </p:oleObj>
              </mc:Choice>
              <mc:Fallback>
                <p:oleObj r:id="rId25" imgW="1104840" imgH="1625400" progId="Equation.3">
                  <p:embed/>
                  <p:pic>
                    <p:nvPicPr>
                      <p:cNvPr id="0" name="对象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44008" y="2169641"/>
                        <a:ext cx="1597025" cy="2346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6" name="图片 25">
            <a:extLst>
              <a:ext uri="{FF2B5EF4-FFF2-40B4-BE49-F238E27FC236}">
                <a16:creationId xmlns="" xmlns:a16="http://schemas.microsoft.com/office/drawing/2014/main" id="{2E442DE0-4B71-8D49-99E3-B1665066CF63}"/>
              </a:ext>
            </a:extLst>
          </p:cNvPr>
          <p:cNvPicPr>
            <a:picLocks noChangeAspect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27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</a:t>
            </a:r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练习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1329383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文本框 39942"/>
          <p:cNvSpPr txBox="1">
            <a:spLocks noChangeArrowheads="1"/>
          </p:cNvSpPr>
          <p:nvPr/>
        </p:nvSpPr>
        <p:spPr bwMode="auto">
          <a:xfrm>
            <a:off x="506589" y="500757"/>
            <a:ext cx="723974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2</a:t>
            </a:r>
            <a:r>
              <a:rPr lang="en-US" altLang="en-US" sz="2400" b="1" dirty="0" smtClean="0">
                <a:latin typeface="楷体" pitchFamily="49" charset="-122"/>
                <a:ea typeface="楷体" pitchFamily="49" charset="-122"/>
              </a:rPr>
              <a:t>.</a:t>
            </a:r>
            <a:r>
              <a:rPr lang="zh-CN" altLang="zh-CN" sz="2400" b="1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sym typeface="楷体_GB2312" pitchFamily="1" charset="-122"/>
              </a:rPr>
              <a:t>你</a:t>
            </a:r>
            <a:r>
              <a:rPr lang="zh-CN" altLang="zh-CN" sz="24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sym typeface="楷体_GB2312" pitchFamily="1" charset="-122"/>
              </a:rPr>
              <a:t>能根据分数的意义直接比较每组分数的大小吗？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860425" y="1131590"/>
            <a:ext cx="7230318" cy="605607"/>
            <a:chOff x="860425" y="1635646"/>
            <a:chExt cx="7230318" cy="605607"/>
          </a:xfrm>
        </p:grpSpPr>
        <p:graphicFrame>
          <p:nvGraphicFramePr>
            <p:cNvPr id="36" name="对象 11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586056682"/>
                </p:ext>
              </p:extLst>
            </p:nvPr>
          </p:nvGraphicFramePr>
          <p:xfrm>
            <a:off x="860425" y="1636713"/>
            <a:ext cx="206375" cy="5334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3013" r:id="rId3" imgW="152280" imgH="393480" progId="Equation.3">
                    <p:embed/>
                  </p:oleObj>
                </mc:Choice>
                <mc:Fallback>
                  <p:oleObj r:id="rId3" imgW="152280" imgH="393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860425" y="1636713"/>
                          <a:ext cx="206375" cy="5334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7" name="对象 11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764873307"/>
                </p:ext>
              </p:extLst>
            </p:nvPr>
          </p:nvGraphicFramePr>
          <p:xfrm>
            <a:off x="1485305" y="1635646"/>
            <a:ext cx="206375" cy="5334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3014" r:id="rId5" imgW="152280" imgH="393480" progId="Equation.3">
                    <p:embed/>
                  </p:oleObj>
                </mc:Choice>
                <mc:Fallback>
                  <p:oleObj r:id="rId5" imgW="152280" imgH="393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485305" y="1635646"/>
                          <a:ext cx="206375" cy="5334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8" name="对象 11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934460369"/>
                </p:ext>
              </p:extLst>
            </p:nvPr>
          </p:nvGraphicFramePr>
          <p:xfrm>
            <a:off x="2660650" y="1636713"/>
            <a:ext cx="207963" cy="5334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3015" r:id="rId7" imgW="152280" imgH="393480" progId="Equation.3">
                    <p:embed/>
                  </p:oleObj>
                </mc:Choice>
                <mc:Fallback>
                  <p:oleObj r:id="rId7" imgW="152280" imgH="393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660650" y="1636713"/>
                          <a:ext cx="207963" cy="5334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9" name="对象 11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474349273"/>
                </p:ext>
              </p:extLst>
            </p:nvPr>
          </p:nvGraphicFramePr>
          <p:xfrm>
            <a:off x="7289800" y="1636713"/>
            <a:ext cx="309563" cy="5334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3016" r:id="rId9" imgW="228600" imgH="393480" progId="Equation.3">
                    <p:embed/>
                  </p:oleObj>
                </mc:Choice>
                <mc:Fallback>
                  <p:oleObj r:id="rId9" imgW="228600" imgH="393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289800" y="1636713"/>
                          <a:ext cx="309563" cy="5334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40" name="对象 11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459046336"/>
                </p:ext>
              </p:extLst>
            </p:nvPr>
          </p:nvGraphicFramePr>
          <p:xfrm>
            <a:off x="3309938" y="1636713"/>
            <a:ext cx="206375" cy="5334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3017" r:id="rId11" imgW="152280" imgH="393480" progId="Equation.3">
                    <p:embed/>
                  </p:oleObj>
                </mc:Choice>
                <mc:Fallback>
                  <p:oleObj r:id="rId11" imgW="152280" imgH="393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309938" y="1636713"/>
                          <a:ext cx="206375" cy="5334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41" name="对象 11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735293586"/>
                </p:ext>
              </p:extLst>
            </p:nvPr>
          </p:nvGraphicFramePr>
          <p:xfrm>
            <a:off x="5757863" y="1636713"/>
            <a:ext cx="207962" cy="5334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3018" r:id="rId13" imgW="152280" imgH="393480" progId="Equation.3">
                    <p:embed/>
                  </p:oleObj>
                </mc:Choice>
                <mc:Fallback>
                  <p:oleObj r:id="rId13" imgW="152280" imgH="393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757863" y="1636713"/>
                          <a:ext cx="207962" cy="5334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42" name="对象 11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85299805"/>
                </p:ext>
              </p:extLst>
            </p:nvPr>
          </p:nvGraphicFramePr>
          <p:xfrm>
            <a:off x="7884368" y="1636713"/>
            <a:ext cx="206375" cy="5334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3019" r:id="rId15" imgW="152280" imgH="393480" progId="Equation.3">
                    <p:embed/>
                  </p:oleObj>
                </mc:Choice>
                <mc:Fallback>
                  <p:oleObj r:id="rId15" imgW="152280" imgH="393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884368" y="1636713"/>
                          <a:ext cx="206375" cy="5334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43" name="对象 11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094969270"/>
                </p:ext>
              </p:extLst>
            </p:nvPr>
          </p:nvGraphicFramePr>
          <p:xfrm>
            <a:off x="5110163" y="1636713"/>
            <a:ext cx="206375" cy="5334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3020" r:id="rId17" imgW="152280" imgH="393480" progId="Equation.3">
                    <p:embed/>
                  </p:oleObj>
                </mc:Choice>
                <mc:Fallback>
                  <p:oleObj r:id="rId17" imgW="152280" imgH="393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110163" y="1636713"/>
                          <a:ext cx="206375" cy="5334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44" name="文本框 7179"/>
            <p:cNvSpPr txBox="1">
              <a:spLocks noChangeArrowheads="1"/>
            </p:cNvSpPr>
            <p:nvPr/>
          </p:nvSpPr>
          <p:spPr bwMode="auto">
            <a:xfrm>
              <a:off x="1042988" y="1779588"/>
              <a:ext cx="492443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r>
                <a:rPr lang="zh-CN" altLang="en-US" sz="2400" b="1" dirty="0">
                  <a:solidFill>
                    <a:srgbClr val="000000"/>
                  </a:solidFill>
                  <a:latin typeface="楷体" pitchFamily="49" charset="-122"/>
                  <a:ea typeface="楷体" pitchFamily="49" charset="-122"/>
                  <a:sym typeface="楷体_GB2312" pitchFamily="1" charset="-122"/>
                </a:rPr>
                <a:t>和</a:t>
              </a:r>
            </a:p>
          </p:txBody>
        </p:sp>
        <p:sp>
          <p:nvSpPr>
            <p:cNvPr id="45" name="文本框 7180"/>
            <p:cNvSpPr txBox="1">
              <a:spLocks noChangeArrowheads="1"/>
            </p:cNvSpPr>
            <p:nvPr/>
          </p:nvSpPr>
          <p:spPr bwMode="auto">
            <a:xfrm>
              <a:off x="2881313" y="1728788"/>
              <a:ext cx="492443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r>
                <a:rPr lang="zh-CN" altLang="en-US" sz="2400" b="1">
                  <a:solidFill>
                    <a:srgbClr val="000000"/>
                  </a:solidFill>
                  <a:latin typeface="楷体" pitchFamily="49" charset="-122"/>
                  <a:ea typeface="楷体" pitchFamily="49" charset="-122"/>
                  <a:sym typeface="楷体_GB2312" pitchFamily="1" charset="-122"/>
                </a:rPr>
                <a:t>和</a:t>
              </a:r>
            </a:p>
          </p:txBody>
        </p:sp>
        <p:sp>
          <p:nvSpPr>
            <p:cNvPr id="46" name="文本框 7181"/>
            <p:cNvSpPr txBox="1">
              <a:spLocks noChangeArrowheads="1"/>
            </p:cNvSpPr>
            <p:nvPr/>
          </p:nvSpPr>
          <p:spPr bwMode="auto">
            <a:xfrm>
              <a:off x="5299075" y="1728788"/>
              <a:ext cx="492443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r>
                <a:rPr lang="zh-CN" altLang="en-US" sz="2400" b="1">
                  <a:solidFill>
                    <a:srgbClr val="000000"/>
                  </a:solidFill>
                  <a:latin typeface="楷体" pitchFamily="49" charset="-122"/>
                  <a:ea typeface="楷体" pitchFamily="49" charset="-122"/>
                  <a:sym typeface="楷体_GB2312" pitchFamily="1" charset="-122"/>
                </a:rPr>
                <a:t>和</a:t>
              </a:r>
            </a:p>
          </p:txBody>
        </p:sp>
        <p:sp>
          <p:nvSpPr>
            <p:cNvPr id="47" name="文本框 7182"/>
            <p:cNvSpPr txBox="1">
              <a:spLocks noChangeArrowheads="1"/>
            </p:cNvSpPr>
            <p:nvPr/>
          </p:nvSpPr>
          <p:spPr bwMode="auto">
            <a:xfrm>
              <a:off x="7504113" y="1728788"/>
              <a:ext cx="492443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r>
                <a:rPr lang="zh-CN" altLang="en-US" sz="2400" b="1">
                  <a:solidFill>
                    <a:srgbClr val="000000"/>
                  </a:solidFill>
                  <a:latin typeface="楷体" pitchFamily="49" charset="-122"/>
                  <a:ea typeface="楷体" pitchFamily="49" charset="-122"/>
                  <a:sym typeface="楷体_GB2312" pitchFamily="1" charset="-122"/>
                </a:rPr>
                <a:t>和</a:t>
              </a:r>
            </a:p>
          </p:txBody>
        </p:sp>
      </p:grpSp>
      <p:graphicFrame>
        <p:nvGraphicFramePr>
          <p:cNvPr id="48" name="对象 47">
            <a:hlinkClick r:id="" action="ppaction://ole?verb=1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46941624"/>
              </p:ext>
            </p:extLst>
          </p:nvPr>
        </p:nvGraphicFramePr>
        <p:xfrm>
          <a:off x="850900" y="1870844"/>
          <a:ext cx="604838" cy="568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021" r:id="rId19" imgW="419040" imgH="393480" progId="Equation.KSEE3">
                  <p:embed/>
                </p:oleObj>
              </mc:Choice>
              <mc:Fallback>
                <p:oleObj r:id="rId19" imgW="419040" imgH="393480" progId="Equation.KSEE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50900" y="1870844"/>
                        <a:ext cx="604838" cy="568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9" name="对象 48">
            <a:hlinkClick r:id="" action="ppaction://ole?verb=1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13204802"/>
              </p:ext>
            </p:extLst>
          </p:nvPr>
        </p:nvGraphicFramePr>
        <p:xfrm>
          <a:off x="2774950" y="1870844"/>
          <a:ext cx="623888" cy="568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022" r:id="rId21" imgW="431640" imgH="393480" progId="Equation.KSEE3">
                  <p:embed/>
                </p:oleObj>
              </mc:Choice>
              <mc:Fallback>
                <p:oleObj r:id="rId21" imgW="431640" imgH="393480" progId="Equation.KSEE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74950" y="1870844"/>
                        <a:ext cx="623888" cy="568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0" name="对象 49">
            <a:hlinkClick r:id="" action="ppaction://ole?verb=1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22074790"/>
              </p:ext>
            </p:extLst>
          </p:nvPr>
        </p:nvGraphicFramePr>
        <p:xfrm>
          <a:off x="5202238" y="1870844"/>
          <a:ext cx="606425" cy="568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023" r:id="rId23" imgW="419040" imgH="393480" progId="Equation.KSEE3">
                  <p:embed/>
                </p:oleObj>
              </mc:Choice>
              <mc:Fallback>
                <p:oleObj r:id="rId23" imgW="419040" imgH="393480" progId="Equation.KSEE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02238" y="1870844"/>
                        <a:ext cx="606425" cy="568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" name="对象 50">
            <a:hlinkClick r:id="" action="ppaction://ole?verb=1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83828148"/>
              </p:ext>
            </p:extLst>
          </p:nvPr>
        </p:nvGraphicFramePr>
        <p:xfrm>
          <a:off x="7289800" y="1870844"/>
          <a:ext cx="714375" cy="568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024" r:id="rId25" imgW="495000" imgH="393480" progId="Equation.KSEE3">
                  <p:embed/>
                </p:oleObj>
              </mc:Choice>
              <mc:Fallback>
                <p:oleObj r:id="rId25" imgW="495000" imgH="393480" progId="Equation.KSEE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89800" y="1870844"/>
                        <a:ext cx="714375" cy="568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5" name="Picture 2" descr="D:\童晓芳\个人专业成长\各类撰稿\20180605路编1-6下册《课件》\课件专用人物图\16.jpg"/>
          <p:cNvPicPr>
            <a:picLocks noChangeAspect="1" noChangeArrowheads="1"/>
          </p:cNvPicPr>
          <p:nvPr/>
        </p:nvPicPr>
        <p:blipFill rotWithShape="1"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07" t="7226" r="20399" b="15496"/>
          <a:stretch/>
        </p:blipFill>
        <p:spPr bwMode="auto">
          <a:xfrm>
            <a:off x="7746334" y="2859782"/>
            <a:ext cx="1059502" cy="99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" name="组合 6"/>
          <p:cNvGrpSpPr/>
          <p:nvPr/>
        </p:nvGrpSpPr>
        <p:grpSpPr>
          <a:xfrm>
            <a:off x="1187624" y="3075806"/>
            <a:ext cx="3321050" cy="471488"/>
            <a:chOff x="1749755" y="3539969"/>
            <a:chExt cx="3321050" cy="471488"/>
          </a:xfrm>
          <a:noFill/>
        </p:grpSpPr>
        <p:sp>
          <p:nvSpPr>
            <p:cNvPr id="53" name="圆角矩形标注 52"/>
            <p:cNvSpPr>
              <a:spLocks noChangeArrowheads="1"/>
            </p:cNvSpPr>
            <p:nvPr/>
          </p:nvSpPr>
          <p:spPr bwMode="auto">
            <a:xfrm>
              <a:off x="1749755" y="3539969"/>
              <a:ext cx="2206625" cy="471488"/>
            </a:xfrm>
            <a:prstGeom prst="wedgeRoundRectCallout">
              <a:avLst>
                <a:gd name="adj1" fmla="val -58834"/>
                <a:gd name="adj2" fmla="val 40282"/>
                <a:gd name="adj3" fmla="val 16667"/>
              </a:avLst>
            </a:prstGeom>
            <a:grpFill/>
            <a:ln w="9525">
              <a:solidFill>
                <a:srgbClr val="EE748C">
                  <a:alpha val="45000"/>
                </a:srgbClr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54" name="文本框 20"/>
            <p:cNvSpPr txBox="1">
              <a:spLocks noChangeArrowheads="1"/>
            </p:cNvSpPr>
            <p:nvPr/>
          </p:nvSpPr>
          <p:spPr bwMode="auto">
            <a:xfrm>
              <a:off x="1749755" y="3543027"/>
              <a:ext cx="3321050" cy="46166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r>
                <a:rPr lang="zh-CN" altLang="en-US" sz="2400" b="1" dirty="0">
                  <a:latin typeface="楷体" pitchFamily="49" charset="-122"/>
                  <a:ea typeface="楷体" pitchFamily="49" charset="-122"/>
                </a:rPr>
                <a:t>你有什么发现？</a:t>
              </a:r>
            </a:p>
          </p:txBody>
        </p:sp>
      </p:grpSp>
      <p:sp>
        <p:nvSpPr>
          <p:cNvPr id="57" name="圆角矩形标注 56"/>
          <p:cNvSpPr>
            <a:spLocks noChangeArrowheads="1"/>
          </p:cNvSpPr>
          <p:nvPr/>
        </p:nvSpPr>
        <p:spPr bwMode="auto">
          <a:xfrm>
            <a:off x="4001918" y="2841702"/>
            <a:ext cx="3744416" cy="1102841"/>
          </a:xfrm>
          <a:prstGeom prst="wedgeRoundRectCallout">
            <a:avLst>
              <a:gd name="adj1" fmla="val 55412"/>
              <a:gd name="adj2" fmla="val -6196"/>
              <a:gd name="adj3" fmla="val 16667"/>
            </a:avLst>
          </a:prstGeom>
          <a:noFill/>
          <a:ln w="25400" algn="ctr">
            <a:solidFill>
              <a:schemeClr val="accent1">
                <a:lumMod val="20000"/>
                <a:lumOff val="80000"/>
              </a:schemeClr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分子相同的两个分数，分母大的分数反而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小，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分母小的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分数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反而大。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32" name="图片 31"/>
          <p:cNvPicPr>
            <a:picLocks noChangeAspect="1"/>
          </p:cNvPicPr>
          <p:nvPr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418" y="2931790"/>
            <a:ext cx="1126831" cy="1614828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" grpId="0" build="allAtOnce" bldLvl="0"/>
      <p:bldP spid="5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3813" y="428625"/>
            <a:ext cx="228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>
              <a:latin typeface="Times New Roman" pitchFamily="18" charset="0"/>
              <a:ea typeface="微软雅黑" pitchFamily="34" charset="-122"/>
            </a:endParaRPr>
          </a:p>
        </p:txBody>
      </p:sp>
      <p:sp>
        <p:nvSpPr>
          <p:cNvPr id="49154" name="文本框 19"/>
          <p:cNvSpPr txBox="1">
            <a:spLocks noChangeArrowheads="1"/>
          </p:cNvSpPr>
          <p:nvPr/>
        </p:nvSpPr>
        <p:spPr bwMode="auto">
          <a:xfrm>
            <a:off x="433388" y="280988"/>
            <a:ext cx="1104900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9pPr>
          </a:lstStyle>
          <a:p>
            <a:r>
              <a:rPr lang="zh-CN" altLang="en-US" sz="1800" b="1">
                <a:solidFill>
                  <a:schemeClr val="bg1"/>
                </a:solidFill>
                <a:latin typeface="微软雅黑" pitchFamily="34" charset="-122"/>
              </a:rPr>
              <a:t>同步练习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259632" y="699542"/>
            <a:ext cx="51507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latin typeface="楷体" pitchFamily="49" charset="-122"/>
                <a:ea typeface="楷体" pitchFamily="49" charset="-122"/>
              </a:rPr>
              <a:t>3.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1.01-0.17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）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×0.3÷1.4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869500" y="2758157"/>
            <a:ext cx="51507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12×0.4-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0.7+1.6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）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 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725484" y="1245989"/>
            <a:ext cx="30625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=0.84×0.3÷1.4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  <a:p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725484" y="1707654"/>
            <a:ext cx="30625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=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0.252÷1.4</a:t>
            </a:r>
          </a:p>
          <a:p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=0.18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725484" y="3190205"/>
            <a:ext cx="30625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=4.8-2.3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725484" y="3550245"/>
            <a:ext cx="30625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=2.5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210083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8" grpId="0"/>
      <p:bldP spid="19" grpId="0"/>
      <p:bldP spid="20" grpId="0"/>
      <p:bldP spid="2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3813" y="428625"/>
            <a:ext cx="228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>
              <a:latin typeface="Times New Roman" pitchFamily="18" charset="0"/>
              <a:ea typeface="微软雅黑" pitchFamily="34" charset="-122"/>
            </a:endParaRPr>
          </a:p>
        </p:txBody>
      </p:sp>
      <p:sp>
        <p:nvSpPr>
          <p:cNvPr id="49154" name="文本框 19"/>
          <p:cNvSpPr txBox="1">
            <a:spLocks noChangeArrowheads="1"/>
          </p:cNvSpPr>
          <p:nvPr/>
        </p:nvSpPr>
        <p:spPr bwMode="auto">
          <a:xfrm>
            <a:off x="433388" y="280988"/>
            <a:ext cx="1104900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9pPr>
          </a:lstStyle>
          <a:p>
            <a:r>
              <a:rPr lang="zh-CN" altLang="en-US" sz="1800" b="1">
                <a:solidFill>
                  <a:schemeClr val="bg1"/>
                </a:solidFill>
                <a:latin typeface="微软雅黑" pitchFamily="34" charset="-122"/>
              </a:rPr>
              <a:t>同步练习</a:t>
            </a:r>
          </a:p>
        </p:txBody>
      </p:sp>
      <p:sp>
        <p:nvSpPr>
          <p:cNvPr id="70" name="文本框 39942"/>
          <p:cNvSpPr txBox="1">
            <a:spLocks noChangeArrowheads="1"/>
          </p:cNvSpPr>
          <p:nvPr/>
        </p:nvSpPr>
        <p:spPr bwMode="auto">
          <a:xfrm>
            <a:off x="611560" y="540046"/>
            <a:ext cx="168081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en-US" sz="2800" b="1" dirty="0">
                <a:latin typeface="楷体" pitchFamily="49" charset="-122"/>
                <a:ea typeface="楷体" pitchFamily="49" charset="-122"/>
              </a:rPr>
              <a:t>4</a:t>
            </a:r>
            <a:r>
              <a:rPr lang="en-US" altLang="en-US" sz="2800" b="1" dirty="0" smtClean="0">
                <a:latin typeface="楷体" pitchFamily="49" charset="-122"/>
                <a:ea typeface="楷体" pitchFamily="49" charset="-122"/>
              </a:rPr>
              <a:t>.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通分。</a:t>
            </a:r>
            <a:endParaRPr lang="en-US" altLang="en-US" sz="2800" b="1" dirty="0">
              <a:solidFill>
                <a:srgbClr val="FF5599"/>
              </a:solidFill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971600" y="1491630"/>
            <a:ext cx="7509669" cy="649288"/>
            <a:chOff x="1092200" y="1563117"/>
            <a:chExt cx="7509669" cy="649288"/>
          </a:xfrm>
        </p:grpSpPr>
        <p:grpSp>
          <p:nvGrpSpPr>
            <p:cNvPr id="3" name="组合 2"/>
            <p:cNvGrpSpPr/>
            <p:nvPr/>
          </p:nvGrpSpPr>
          <p:grpSpPr>
            <a:xfrm>
              <a:off x="1092200" y="1590105"/>
              <a:ext cx="7509669" cy="622300"/>
              <a:chOff x="1092200" y="1590105"/>
              <a:chExt cx="7509669" cy="622300"/>
            </a:xfrm>
          </p:grpSpPr>
          <p:grpSp>
            <p:nvGrpSpPr>
              <p:cNvPr id="19" name="组合 18"/>
              <p:cNvGrpSpPr/>
              <p:nvPr/>
            </p:nvGrpSpPr>
            <p:grpSpPr>
              <a:xfrm>
                <a:off x="1092200" y="1590105"/>
                <a:ext cx="7509669" cy="622300"/>
                <a:chOff x="1410100" y="1833776"/>
                <a:chExt cx="7509669" cy="622300"/>
              </a:xfrm>
            </p:grpSpPr>
            <p:grpSp>
              <p:nvGrpSpPr>
                <p:cNvPr id="21" name="组合 20"/>
                <p:cNvGrpSpPr/>
                <p:nvPr/>
              </p:nvGrpSpPr>
              <p:grpSpPr>
                <a:xfrm>
                  <a:off x="1410100" y="1833776"/>
                  <a:ext cx="7509669" cy="620712"/>
                  <a:chOff x="1410100" y="1833776"/>
                  <a:chExt cx="7509669" cy="620712"/>
                </a:xfrm>
              </p:grpSpPr>
              <p:grpSp>
                <p:nvGrpSpPr>
                  <p:cNvPr id="25" name="组合 24"/>
                  <p:cNvGrpSpPr/>
                  <p:nvPr/>
                </p:nvGrpSpPr>
                <p:grpSpPr>
                  <a:xfrm>
                    <a:off x="1410100" y="1833776"/>
                    <a:ext cx="903288" cy="620712"/>
                    <a:chOff x="1036045" y="2337832"/>
                    <a:chExt cx="903288" cy="620712"/>
                  </a:xfrm>
                </p:grpSpPr>
                <p:graphicFrame>
                  <p:nvGraphicFramePr>
                    <p:cNvPr id="29" name="对象 28">
                      <a:hlinkClick r:id="" action="ppaction://ole?verb=1"/>
                    </p:cNvPr>
                    <p:cNvGraphicFramePr>
                      <a:graphicFrameLocks noChangeAspect="1"/>
                    </p:cNvGraphicFramePr>
                    <p:nvPr>
                      <p:extLst>
                        <p:ext uri="{D42A27DB-BD31-4B8C-83A1-F6EECF244321}">
                          <p14:modId xmlns:p14="http://schemas.microsoft.com/office/powerpoint/2010/main" val="1657928773"/>
                        </p:ext>
                      </p:extLst>
                    </p:nvPr>
                  </p:nvGraphicFramePr>
                  <p:xfrm>
                    <a:off x="1036045" y="2337832"/>
                    <a:ext cx="220663" cy="620712"/>
                  </p:xfrm>
                  <a:graphic>
                    <a:graphicData uri="http://schemas.openxmlformats.org/presentationml/2006/ole">
                      <mc:AlternateContent xmlns:mc="http://schemas.openxmlformats.org/markup-compatibility/2006">
                        <mc:Choice xmlns:v="urn:schemas-microsoft-com:vml" Requires="v">
                          <p:oleObj spid="_x0000_s34304" name="公式" r:id="rId3" imgW="139680" imgH="393480" progId="Equation.3">
                            <p:embed/>
                          </p:oleObj>
                        </mc:Choice>
                        <mc:Fallback>
                          <p:oleObj name="公式" r:id="rId3" imgW="139680" imgH="393480" progId="Equation.3">
                            <p:embed/>
                            <p:pic>
                              <p:nvPicPr>
                                <p:cNvPr id="0" name=""/>
                                <p:cNvPicPr>
                                  <a:picLocks noChangeAspect="1" noChangeArrowheads="1"/>
                                </p:cNvPicPr>
                                <p:nvPr/>
                              </p:nvPicPr>
                              <p:blipFill>
                                <a:blip r:embed="rId4"/>
                                <a:srcRect/>
                                <a:stretch>
                                  <a:fillRect/>
                                </a:stretch>
                              </p:blipFill>
                              <p:spPr bwMode="auto">
                                <a:xfrm>
                                  <a:off x="1036045" y="2337832"/>
                                  <a:ext cx="220663" cy="620712"/>
                                </a:xfrm>
                                <a:prstGeom prst="rect">
                                  <a:avLst/>
                                </a:prstGeom>
                                <a:noFill/>
                                <a:ln>
                                  <a:noFill/>
                                </a:ln>
                                <a:extLst/>
                              </p:spPr>
                            </p:pic>
                          </p:oleObj>
                        </mc:Fallback>
                      </mc:AlternateContent>
                    </a:graphicData>
                  </a:graphic>
                </p:graphicFrame>
                <p:graphicFrame>
                  <p:nvGraphicFramePr>
                    <p:cNvPr id="30" name="对象 29">
                      <a:hlinkClick r:id="" action="ppaction://ole?verb=1"/>
                    </p:cNvPr>
                    <p:cNvGraphicFramePr>
                      <a:graphicFrameLocks noChangeAspect="1"/>
                    </p:cNvGraphicFramePr>
                    <p:nvPr>
                      <p:extLst>
                        <p:ext uri="{D42A27DB-BD31-4B8C-83A1-F6EECF244321}">
                          <p14:modId xmlns:p14="http://schemas.microsoft.com/office/powerpoint/2010/main" val="181366888"/>
                        </p:ext>
                      </p:extLst>
                    </p:nvPr>
                  </p:nvGraphicFramePr>
                  <p:xfrm>
                    <a:off x="1696445" y="2337832"/>
                    <a:ext cx="242888" cy="620712"/>
                  </p:xfrm>
                  <a:graphic>
                    <a:graphicData uri="http://schemas.openxmlformats.org/presentationml/2006/ole">
                      <mc:AlternateContent xmlns:mc="http://schemas.openxmlformats.org/markup-compatibility/2006">
                        <mc:Choice xmlns:v="urn:schemas-microsoft-com:vml" Requires="v">
                          <p:oleObj spid="_x0000_s34305" name="公式" r:id="rId5" imgW="152280" imgH="393480" progId="Equation.3">
                            <p:embed/>
                          </p:oleObj>
                        </mc:Choice>
                        <mc:Fallback>
                          <p:oleObj name="公式" r:id="rId5" imgW="152280" imgH="393480" progId="Equation.3">
                            <p:embed/>
                            <p:pic>
                              <p:nvPicPr>
                                <p:cNvPr id="0" name=""/>
                                <p:cNvPicPr>
                                  <a:picLocks noChangeAspect="1" noChangeArrowheads="1"/>
                                </p:cNvPicPr>
                                <p:nvPr/>
                              </p:nvPicPr>
                              <p:blipFill>
                                <a:blip r:embed="rId6"/>
                                <a:srcRect/>
                                <a:stretch>
                                  <a:fillRect/>
                                </a:stretch>
                              </p:blipFill>
                              <p:spPr bwMode="auto">
                                <a:xfrm>
                                  <a:off x="1696445" y="2337832"/>
                                  <a:ext cx="242888" cy="620712"/>
                                </a:xfrm>
                                <a:prstGeom prst="rect">
                                  <a:avLst/>
                                </a:prstGeom>
                                <a:noFill/>
                                <a:ln>
                                  <a:noFill/>
                                </a:ln>
                                <a:extLst>
                                  <a:ext uri="{909E8E84-426E-40DD-AFC4-6F175D3DCCD1}">
                                    <a14:hiddenFill xmlns:a14="http://schemas.microsoft.com/office/drawing/2010/main">
                                      <a:solidFill>
                                        <a:srgbClr val="FFFFFF"/>
                                      </a:solidFill>
                                    </a14:hiddenFill>
                                  </a:ext>
                                  <a:ext uri="{91240B29-F687-4F45-9708-019B960494DF}">
                                    <a14:hiddenLine xmlns:a14="http://schemas.microsoft.com/office/drawing/2010/main" w="9525">
                                      <a:solidFill>
                                        <a:srgbClr val="000000"/>
                                      </a:solidFill>
                                      <a:miter lim="800000"/>
                                      <a:headEnd/>
                                      <a:tailEnd/>
                                    </a14:hiddenLine>
                                  </a:ext>
                                </a:extLst>
                              </p:spPr>
                            </p:pic>
                          </p:oleObj>
                        </mc:Fallback>
                      </mc:AlternateContent>
                    </a:graphicData>
                  </a:graphic>
                </p:graphicFrame>
              </p:grpSp>
              <p:grpSp>
                <p:nvGrpSpPr>
                  <p:cNvPr id="26" name="组合 25"/>
                  <p:cNvGrpSpPr/>
                  <p:nvPr/>
                </p:nvGrpSpPr>
                <p:grpSpPr>
                  <a:xfrm>
                    <a:off x="3076975" y="1833776"/>
                    <a:ext cx="5842794" cy="620712"/>
                    <a:chOff x="83343" y="2104229"/>
                    <a:chExt cx="5842794" cy="620712"/>
                  </a:xfrm>
                </p:grpSpPr>
                <p:sp>
                  <p:nvSpPr>
                    <p:cNvPr id="27" name="TextBox 26"/>
                    <p:cNvSpPr txBox="1"/>
                    <p:nvPr/>
                  </p:nvSpPr>
                  <p:spPr>
                    <a:xfrm>
                      <a:off x="1138238" y="2182093"/>
                      <a:ext cx="4787899" cy="461665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zh-CN" altLang="en-US" sz="2400" b="1" dirty="0" smtClean="0">
                          <a:latin typeface="楷体" pitchFamily="49" charset="-122"/>
                          <a:ea typeface="楷体" pitchFamily="49" charset="-122"/>
                        </a:rPr>
                        <a:t>     </a:t>
                      </a:r>
                      <a:endParaRPr lang="zh-CN" altLang="en-US" sz="2400" b="1" dirty="0">
                        <a:latin typeface="楷体" pitchFamily="49" charset="-122"/>
                        <a:ea typeface="楷体" pitchFamily="49" charset="-122"/>
                      </a:endParaRPr>
                    </a:p>
                  </p:txBody>
                </p:sp>
                <p:graphicFrame>
                  <p:nvGraphicFramePr>
                    <p:cNvPr id="28" name="对象 27">
                      <a:hlinkClick r:id="" action="ppaction://ole?verb=1"/>
                    </p:cNvPr>
                    <p:cNvGraphicFramePr>
                      <a:graphicFrameLocks noChangeAspect="1"/>
                    </p:cNvGraphicFramePr>
                    <p:nvPr>
                      <p:extLst>
                        <p:ext uri="{D42A27DB-BD31-4B8C-83A1-F6EECF244321}">
                          <p14:modId xmlns:p14="http://schemas.microsoft.com/office/powerpoint/2010/main" val="1397794768"/>
                        </p:ext>
                      </p:extLst>
                    </p:nvPr>
                  </p:nvGraphicFramePr>
                  <p:xfrm>
                    <a:off x="83343" y="2104229"/>
                    <a:ext cx="239713" cy="620712"/>
                  </p:xfrm>
                  <a:graphic>
                    <a:graphicData uri="http://schemas.openxmlformats.org/presentationml/2006/ole">
                      <mc:AlternateContent xmlns:mc="http://schemas.openxmlformats.org/markup-compatibility/2006">
                        <mc:Choice xmlns:v="urn:schemas-microsoft-com:vml" Requires="v">
                          <p:oleObj spid="_x0000_s34306" name="公式" r:id="rId7" imgW="152280" imgH="393480" progId="Equation.3">
                            <p:embed/>
                          </p:oleObj>
                        </mc:Choice>
                        <mc:Fallback>
                          <p:oleObj name="公式" r:id="rId7" imgW="152280" imgH="393480" progId="Equation.3">
                            <p:embed/>
                            <p:pic>
                              <p:nvPicPr>
                                <p:cNvPr id="0" name=""/>
                                <p:cNvPicPr>
                                  <a:picLocks noChangeAspect="1" noChangeArrowheads="1"/>
                                </p:cNvPicPr>
                                <p:nvPr/>
                              </p:nvPicPr>
                              <p:blipFill>
                                <a:blip r:embed="rId8"/>
                                <a:srcRect/>
                                <a:stretch>
                                  <a:fillRect/>
                                </a:stretch>
                              </p:blipFill>
                              <p:spPr bwMode="auto">
                                <a:xfrm>
                                  <a:off x="83343" y="2104229"/>
                                  <a:ext cx="239713" cy="620712"/>
                                </a:xfrm>
                                <a:prstGeom prst="rect">
                                  <a:avLst/>
                                </a:prstGeom>
                                <a:noFill/>
                                <a:ln>
                                  <a:noFill/>
                                </a:ln>
                                <a:extLst>
                                  <a:ext uri="{909E8E84-426E-40DD-AFC4-6F175D3DCCD1}">
                                    <a14:hiddenFill xmlns:a14="http://schemas.microsoft.com/office/drawing/2010/main">
                                      <a:solidFill>
                                        <a:srgbClr val="FFFFFF"/>
                                      </a:solidFill>
                                    </a14:hiddenFill>
                                  </a:ext>
                                  <a:ext uri="{91240B29-F687-4F45-9708-019B960494DF}">
                                    <a14:hiddenLine xmlns:a14="http://schemas.microsoft.com/office/drawing/2010/main" w="9525">
                                      <a:solidFill>
                                        <a:srgbClr val="000000"/>
                                      </a:solidFill>
                                      <a:miter lim="800000"/>
                                      <a:headEnd/>
                                      <a:tailEnd/>
                                    </a14:hiddenLine>
                                  </a:ext>
                                </a:extLst>
                              </p:spPr>
                            </p:pic>
                          </p:oleObj>
                        </mc:Fallback>
                      </mc:AlternateContent>
                    </a:graphicData>
                  </a:graphic>
                </p:graphicFrame>
              </p:grpSp>
            </p:grpSp>
            <p:graphicFrame>
              <p:nvGraphicFramePr>
                <p:cNvPr id="22" name="对象 21">
                  <a:hlinkClick r:id="" action="ppaction://ole?verb=1"/>
                </p:cNvPr>
                <p:cNvGraphicFramePr>
                  <a:graphicFrameLocks noChangeAspect="1"/>
                </p:cNvGraphicFramePr>
                <p:nvPr>
                  <p:extLst>
                    <p:ext uri="{D42A27DB-BD31-4B8C-83A1-F6EECF244321}">
                      <p14:modId xmlns:p14="http://schemas.microsoft.com/office/powerpoint/2010/main" val="756327386"/>
                    </p:ext>
                  </p:extLst>
                </p:nvPr>
              </p:nvGraphicFramePr>
              <p:xfrm>
                <a:off x="3716738" y="1834346"/>
                <a:ext cx="241300" cy="620713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spid="_x0000_s34307" name="公式" r:id="rId9" imgW="152280" imgH="393480" progId="Equation.3">
                        <p:embed/>
                      </p:oleObj>
                    </mc:Choice>
                    <mc:Fallback>
                      <p:oleObj name="公式" r:id="rId9" imgW="152280" imgH="393480" progId="Equation.3">
                        <p:embed/>
                        <p:pic>
                          <p:nvPicPr>
                            <p:cNvPr id="0" name=""/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 r:embed="rId10"/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3716738" y="1834346"/>
                              <a:ext cx="241300" cy="620713"/>
                            </a:xfrm>
                            <a:prstGeom prst="rect">
                              <a:avLst/>
                            </a:prstGeom>
                            <a:noFill/>
                            <a:ln>
                              <a:noFill/>
                            </a:ln>
                            <a:extLst>
                              <a:ext uri="{909E8E84-426E-40DD-AFC4-6F175D3DCCD1}">
                                <a14:hiddenFill xmlns:a14="http://schemas.microsoft.com/office/drawing/2010/main">
                                  <a:solidFill>
                                    <a:srgbClr val="FFFFFF"/>
                                  </a:solidFill>
                                </a14:hiddenFill>
                              </a:ext>
                              <a:ext uri="{91240B29-F687-4F45-9708-019B960494DF}">
                                <a14:hiddenLine xmlns:a14="http://schemas.microsoft.com/office/drawing/2010/main" w="9525">
                                  <a:solidFill>
                                    <a:srgbClr val="000000"/>
                                  </a:solidFill>
                                  <a:miter lim="800000"/>
                                  <a:headEnd/>
                                  <a:tailEnd/>
                                </a14:hiddenLine>
                              </a:ext>
                            </a:extLst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  <p:graphicFrame>
              <p:nvGraphicFramePr>
                <p:cNvPr id="23" name="对象 22">
                  <a:hlinkClick r:id="" action="ppaction://ole?verb=1"/>
                </p:cNvPr>
                <p:cNvGraphicFramePr>
                  <a:graphicFrameLocks noChangeAspect="1"/>
                </p:cNvGraphicFramePr>
                <p:nvPr>
                  <p:extLst>
                    <p:ext uri="{D42A27DB-BD31-4B8C-83A1-F6EECF244321}">
                      <p14:modId xmlns:p14="http://schemas.microsoft.com/office/powerpoint/2010/main" val="3732464311"/>
                    </p:ext>
                  </p:extLst>
                </p:nvPr>
              </p:nvGraphicFramePr>
              <p:xfrm>
                <a:off x="4743850" y="1834346"/>
                <a:ext cx="222250" cy="620713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spid="_x0000_s34308" name="公式" r:id="rId11" imgW="139680" imgH="393480" progId="Equation.3">
                        <p:embed/>
                      </p:oleObj>
                    </mc:Choice>
                    <mc:Fallback>
                      <p:oleObj name="公式" r:id="rId11" imgW="139680" imgH="393480" progId="Equation.3">
                        <p:embed/>
                        <p:pic>
                          <p:nvPicPr>
                            <p:cNvPr id="0" name=""/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 r:embed="rId12"/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4743850" y="1834346"/>
                              <a:ext cx="222250" cy="620713"/>
                            </a:xfrm>
                            <a:prstGeom prst="rect">
                              <a:avLst/>
                            </a:prstGeom>
                            <a:noFill/>
                            <a:ln>
                              <a:noFill/>
                            </a:ln>
                            <a:extLst>
                              <a:ext uri="{909E8E84-426E-40DD-AFC4-6F175D3DCCD1}">
                                <a14:hiddenFill xmlns:a14="http://schemas.microsoft.com/office/drawing/2010/main">
                                  <a:solidFill>
                                    <a:srgbClr val="FFFFFF"/>
                                  </a:solidFill>
                                </a14:hiddenFill>
                              </a:ext>
                              <a:ext uri="{91240B29-F687-4F45-9708-019B960494DF}">
                                <a14:hiddenLine xmlns:a14="http://schemas.microsoft.com/office/drawing/2010/main" w="9525">
                                  <a:solidFill>
                                    <a:srgbClr val="000000"/>
                                  </a:solidFill>
                                  <a:miter lim="800000"/>
                                  <a:headEnd/>
                                  <a:tailEnd/>
                                </a14:hiddenLine>
                              </a:ext>
                            </a:extLst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  <p:graphicFrame>
              <p:nvGraphicFramePr>
                <p:cNvPr id="24" name="对象 23">
                  <a:hlinkClick r:id="" action="ppaction://ole?verb=1"/>
                </p:cNvPr>
                <p:cNvGraphicFramePr>
                  <a:graphicFrameLocks noChangeAspect="1"/>
                </p:cNvGraphicFramePr>
                <p:nvPr>
                  <p:extLst>
                    <p:ext uri="{D42A27DB-BD31-4B8C-83A1-F6EECF244321}">
                      <p14:modId xmlns:p14="http://schemas.microsoft.com/office/powerpoint/2010/main" val="411158720"/>
                    </p:ext>
                  </p:extLst>
                </p:nvPr>
              </p:nvGraphicFramePr>
              <p:xfrm>
                <a:off x="5370913" y="1835363"/>
                <a:ext cx="222250" cy="620713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spid="_x0000_s34309" name="公式" r:id="rId13" imgW="139680" imgH="393480" progId="Equation.3">
                        <p:embed/>
                      </p:oleObj>
                    </mc:Choice>
                    <mc:Fallback>
                      <p:oleObj name="公式" r:id="rId13" imgW="139680" imgH="393480" progId="Equation.3">
                        <p:embed/>
                        <p:pic>
                          <p:nvPicPr>
                            <p:cNvPr id="0" name=""/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 r:embed="rId14"/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5370913" y="1835363"/>
                              <a:ext cx="222250" cy="620713"/>
                            </a:xfrm>
                            <a:prstGeom prst="rect">
                              <a:avLst/>
                            </a:prstGeom>
                            <a:noFill/>
                            <a:ln>
                              <a:noFill/>
                            </a:ln>
                            <a:extLst>
                              <a:ext uri="{909E8E84-426E-40DD-AFC4-6F175D3DCCD1}">
                                <a14:hiddenFill xmlns:a14="http://schemas.microsoft.com/office/drawing/2010/main">
                                  <a:solidFill>
                                    <a:srgbClr val="FFFFFF"/>
                                  </a:solidFill>
                                </a14:hiddenFill>
                              </a:ext>
                              <a:ext uri="{91240B29-F687-4F45-9708-019B960494DF}">
                                <a14:hiddenLine xmlns:a14="http://schemas.microsoft.com/office/drawing/2010/main" w="9525">
                                  <a:solidFill>
                                    <a:srgbClr val="000000"/>
                                  </a:solidFill>
                                  <a:miter lim="800000"/>
                                  <a:headEnd/>
                                  <a:tailEnd/>
                                </a14:hiddenLine>
                              </a:ext>
                            </a:extLst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</p:grpSp>
          <p:sp>
            <p:nvSpPr>
              <p:cNvPr id="2" name="TextBox 1"/>
              <p:cNvSpPr txBox="1"/>
              <p:nvPr/>
            </p:nvSpPr>
            <p:spPr>
              <a:xfrm>
                <a:off x="1277781" y="1635646"/>
                <a:ext cx="6534579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b="1" dirty="0" smtClean="0">
                    <a:latin typeface="楷体" pitchFamily="49" charset="-122"/>
                    <a:ea typeface="楷体" pitchFamily="49" charset="-122"/>
                  </a:rPr>
                  <a:t>和         和         和        和</a:t>
                </a:r>
                <a:endParaRPr lang="zh-CN" altLang="en-US" sz="2400" b="1" dirty="0">
                  <a:latin typeface="楷体" pitchFamily="49" charset="-122"/>
                  <a:ea typeface="楷体" pitchFamily="49" charset="-122"/>
                </a:endParaRPr>
              </a:p>
            </p:txBody>
          </p:sp>
        </p:grpSp>
        <p:graphicFrame>
          <p:nvGraphicFramePr>
            <p:cNvPr id="37" name="对象 36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971506407"/>
                </p:ext>
              </p:extLst>
            </p:nvPr>
          </p:nvGraphicFramePr>
          <p:xfrm>
            <a:off x="6018213" y="1563688"/>
            <a:ext cx="241300" cy="62071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4310" name="公式" r:id="rId15" imgW="152280" imgH="393480" progId="Equation.3">
                    <p:embed/>
                  </p:oleObj>
                </mc:Choice>
                <mc:Fallback>
                  <p:oleObj name="公式" r:id="rId15" imgW="152280" imgH="393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6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018213" y="1563688"/>
                          <a:ext cx="241300" cy="62071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8" name="对象 37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818600948"/>
                </p:ext>
              </p:extLst>
            </p:nvPr>
          </p:nvGraphicFramePr>
          <p:xfrm>
            <a:off x="6551613" y="1563117"/>
            <a:ext cx="323850" cy="6207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4311" name="公式" r:id="rId17" imgW="203040" imgH="393480" progId="Equation.3">
                    <p:embed/>
                  </p:oleObj>
                </mc:Choice>
                <mc:Fallback>
                  <p:oleObj name="公式" r:id="rId17" imgW="203040" imgH="393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8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551613" y="1563117"/>
                          <a:ext cx="323850" cy="62071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2" name="组合 11"/>
          <p:cNvGrpSpPr/>
          <p:nvPr/>
        </p:nvGrpSpPr>
        <p:grpSpPr>
          <a:xfrm>
            <a:off x="995016" y="2276723"/>
            <a:ext cx="2952328" cy="1348308"/>
            <a:chOff x="2051720" y="2420218"/>
            <a:chExt cx="2952328" cy="1348308"/>
          </a:xfrm>
        </p:grpSpPr>
        <p:sp>
          <p:nvSpPr>
            <p:cNvPr id="9" name="TextBox 8"/>
            <p:cNvSpPr txBox="1"/>
            <p:nvPr/>
          </p:nvSpPr>
          <p:spPr>
            <a:xfrm>
              <a:off x="2051720" y="2499742"/>
              <a:ext cx="295232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latin typeface="楷体" pitchFamily="49" charset="-122"/>
                  <a:ea typeface="楷体" pitchFamily="49" charset="-122"/>
                </a:rPr>
                <a:t>   =</a:t>
              </a:r>
            </a:p>
            <a:p>
              <a:endParaRPr lang="en-US" altLang="zh-CN" sz="2400" b="1" dirty="0" smtClean="0">
                <a:latin typeface="楷体" pitchFamily="49" charset="-122"/>
                <a:ea typeface="楷体" pitchFamily="49" charset="-122"/>
              </a:endParaRPr>
            </a:p>
            <a:p>
              <a:r>
                <a:rPr lang="en-US" altLang="zh-CN" sz="2400" b="1" dirty="0">
                  <a:latin typeface="楷体" pitchFamily="49" charset="-122"/>
                  <a:ea typeface="楷体" pitchFamily="49" charset="-122"/>
                </a:rPr>
                <a:t> </a:t>
              </a:r>
              <a:r>
                <a:rPr lang="en-US" altLang="zh-CN" sz="2400" b="1" dirty="0" smtClean="0">
                  <a:latin typeface="楷体" pitchFamily="49" charset="-122"/>
                  <a:ea typeface="楷体" pitchFamily="49" charset="-122"/>
                </a:rPr>
                <a:t>  =</a:t>
              </a:r>
              <a:endParaRPr lang="zh-CN" altLang="en-US" sz="2400" b="1" dirty="0">
                <a:latin typeface="楷体" pitchFamily="49" charset="-122"/>
                <a:ea typeface="楷体" pitchFamily="49" charset="-122"/>
              </a:endParaRPr>
            </a:p>
          </p:txBody>
        </p:sp>
        <p:graphicFrame>
          <p:nvGraphicFramePr>
            <p:cNvPr id="48" name="对象 47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55980419"/>
                </p:ext>
              </p:extLst>
            </p:nvPr>
          </p:nvGraphicFramePr>
          <p:xfrm>
            <a:off x="2357951" y="2420218"/>
            <a:ext cx="220663" cy="62071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4312" name="公式" r:id="rId19" imgW="139680" imgH="393480" progId="Equation.3">
                    <p:embed/>
                  </p:oleObj>
                </mc:Choice>
                <mc:Fallback>
                  <p:oleObj name="公式" r:id="rId19" imgW="139680" imgH="393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0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357951" y="2420218"/>
                          <a:ext cx="220663" cy="62071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/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49" name="对象 48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088201366"/>
                </p:ext>
              </p:extLst>
            </p:nvPr>
          </p:nvGraphicFramePr>
          <p:xfrm>
            <a:off x="2312888" y="3110844"/>
            <a:ext cx="242888" cy="62071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4313" name="公式" r:id="rId21" imgW="152280" imgH="393480" progId="Equation.3">
                    <p:embed/>
                  </p:oleObj>
                </mc:Choice>
                <mc:Fallback>
                  <p:oleObj name="公式" r:id="rId21" imgW="152280" imgH="393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2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312888" y="3110844"/>
                          <a:ext cx="242888" cy="62071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0" name="对象 9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544901229"/>
                </p:ext>
              </p:extLst>
            </p:nvPr>
          </p:nvGraphicFramePr>
          <p:xfrm>
            <a:off x="2789238" y="2427288"/>
            <a:ext cx="320675" cy="62071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4314" name="公式" r:id="rId23" imgW="203040" imgH="393480" progId="Equation.3">
                    <p:embed/>
                  </p:oleObj>
                </mc:Choice>
                <mc:Fallback>
                  <p:oleObj name="公式" r:id="rId23" imgW="203040" imgH="393480" progId="Equation.3">
                    <p:embed/>
                    <p:pic>
                      <p:nvPicPr>
                        <p:cNvPr id="0" name="对象 4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4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789238" y="2427288"/>
                          <a:ext cx="320675" cy="62071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1" name="对象 10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537672889"/>
                </p:ext>
              </p:extLst>
            </p:nvPr>
          </p:nvGraphicFramePr>
          <p:xfrm>
            <a:off x="2771800" y="3147814"/>
            <a:ext cx="320675" cy="62071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4315" name="公式" r:id="rId25" imgW="203040" imgH="393480" progId="Equation.3">
                    <p:embed/>
                  </p:oleObj>
                </mc:Choice>
                <mc:Fallback>
                  <p:oleObj name="公式" r:id="rId25" imgW="203040" imgH="393480" progId="Equation.3">
                    <p:embed/>
                    <p:pic>
                      <p:nvPicPr>
                        <p:cNvPr id="0" name="对象 9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6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771800" y="3147814"/>
                          <a:ext cx="320675" cy="62071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53" name="组合 52"/>
          <p:cNvGrpSpPr/>
          <p:nvPr/>
        </p:nvGrpSpPr>
        <p:grpSpPr>
          <a:xfrm>
            <a:off x="2363168" y="2283793"/>
            <a:ext cx="2952328" cy="1280299"/>
            <a:chOff x="2051720" y="2419772"/>
            <a:chExt cx="2952328" cy="1280299"/>
          </a:xfrm>
        </p:grpSpPr>
        <p:sp>
          <p:nvSpPr>
            <p:cNvPr id="54" name="TextBox 53"/>
            <p:cNvSpPr txBox="1"/>
            <p:nvPr/>
          </p:nvSpPr>
          <p:spPr>
            <a:xfrm>
              <a:off x="2051720" y="2499742"/>
              <a:ext cx="295232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latin typeface="楷体" pitchFamily="49" charset="-122"/>
                  <a:ea typeface="楷体" pitchFamily="49" charset="-122"/>
                </a:rPr>
                <a:t>   =</a:t>
              </a:r>
            </a:p>
            <a:p>
              <a:endParaRPr lang="en-US" altLang="zh-CN" sz="2400" b="1" dirty="0" smtClean="0">
                <a:latin typeface="楷体" pitchFamily="49" charset="-122"/>
                <a:ea typeface="楷体" pitchFamily="49" charset="-122"/>
              </a:endParaRPr>
            </a:p>
            <a:p>
              <a:r>
                <a:rPr lang="en-US" altLang="zh-CN" sz="2400" b="1" dirty="0">
                  <a:latin typeface="楷体" pitchFamily="49" charset="-122"/>
                  <a:ea typeface="楷体" pitchFamily="49" charset="-122"/>
                </a:rPr>
                <a:t> </a:t>
              </a:r>
              <a:r>
                <a:rPr lang="en-US" altLang="zh-CN" sz="2400" b="1" dirty="0" smtClean="0">
                  <a:latin typeface="楷体" pitchFamily="49" charset="-122"/>
                  <a:ea typeface="楷体" pitchFamily="49" charset="-122"/>
                </a:rPr>
                <a:t> </a:t>
              </a:r>
              <a:endParaRPr lang="zh-CN" altLang="en-US" sz="2400" b="1" dirty="0">
                <a:latin typeface="楷体" pitchFamily="49" charset="-122"/>
                <a:ea typeface="楷体" pitchFamily="49" charset="-122"/>
              </a:endParaRPr>
            </a:p>
          </p:txBody>
        </p:sp>
        <p:graphicFrame>
          <p:nvGraphicFramePr>
            <p:cNvPr id="55" name="对象 54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988368319"/>
                </p:ext>
              </p:extLst>
            </p:nvPr>
          </p:nvGraphicFramePr>
          <p:xfrm>
            <a:off x="2347665" y="2419772"/>
            <a:ext cx="239712" cy="62071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4316" name="公式" r:id="rId27" imgW="152280" imgH="393480" progId="Equation.3">
                    <p:embed/>
                  </p:oleObj>
                </mc:Choice>
                <mc:Fallback>
                  <p:oleObj name="公式" r:id="rId27" imgW="152280" imgH="393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8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347665" y="2419772"/>
                          <a:ext cx="239712" cy="62071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/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59" name="对象 58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90899408"/>
                </p:ext>
              </p:extLst>
            </p:nvPr>
          </p:nvGraphicFramePr>
          <p:xfrm>
            <a:off x="2828677" y="2427709"/>
            <a:ext cx="239713" cy="6207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4317" name="公式" r:id="rId29" imgW="152280" imgH="393480" progId="Equation.3">
                    <p:embed/>
                  </p:oleObj>
                </mc:Choice>
                <mc:Fallback>
                  <p:oleObj name="公式" r:id="rId29" imgW="152280" imgH="393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30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828677" y="2427709"/>
                          <a:ext cx="239713" cy="62071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61" name="组合 60"/>
          <p:cNvGrpSpPr/>
          <p:nvPr/>
        </p:nvGrpSpPr>
        <p:grpSpPr>
          <a:xfrm>
            <a:off x="3875336" y="2284239"/>
            <a:ext cx="2952328" cy="1348929"/>
            <a:chOff x="2051720" y="2420218"/>
            <a:chExt cx="2952328" cy="1348929"/>
          </a:xfrm>
        </p:grpSpPr>
        <p:sp>
          <p:nvSpPr>
            <p:cNvPr id="62" name="TextBox 61"/>
            <p:cNvSpPr txBox="1"/>
            <p:nvPr/>
          </p:nvSpPr>
          <p:spPr>
            <a:xfrm>
              <a:off x="2051720" y="2499742"/>
              <a:ext cx="295232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latin typeface="楷体" pitchFamily="49" charset="-122"/>
                  <a:ea typeface="楷体" pitchFamily="49" charset="-122"/>
                </a:rPr>
                <a:t>   =</a:t>
              </a:r>
            </a:p>
            <a:p>
              <a:endParaRPr lang="en-US" altLang="zh-CN" sz="2400" b="1" dirty="0" smtClean="0">
                <a:latin typeface="楷体" pitchFamily="49" charset="-122"/>
                <a:ea typeface="楷体" pitchFamily="49" charset="-122"/>
              </a:endParaRPr>
            </a:p>
            <a:p>
              <a:r>
                <a:rPr lang="en-US" altLang="zh-CN" sz="2400" b="1" dirty="0">
                  <a:latin typeface="楷体" pitchFamily="49" charset="-122"/>
                  <a:ea typeface="楷体" pitchFamily="49" charset="-122"/>
                </a:rPr>
                <a:t> </a:t>
              </a:r>
              <a:r>
                <a:rPr lang="en-US" altLang="zh-CN" sz="2400" b="1" dirty="0" smtClean="0">
                  <a:latin typeface="楷体" pitchFamily="49" charset="-122"/>
                  <a:ea typeface="楷体" pitchFamily="49" charset="-122"/>
                </a:rPr>
                <a:t>  =</a:t>
              </a:r>
              <a:endParaRPr lang="zh-CN" altLang="en-US" sz="2400" b="1" dirty="0">
                <a:latin typeface="楷体" pitchFamily="49" charset="-122"/>
                <a:ea typeface="楷体" pitchFamily="49" charset="-122"/>
              </a:endParaRPr>
            </a:p>
          </p:txBody>
        </p:sp>
        <p:graphicFrame>
          <p:nvGraphicFramePr>
            <p:cNvPr id="63" name="对象 62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061190343"/>
                </p:ext>
              </p:extLst>
            </p:nvPr>
          </p:nvGraphicFramePr>
          <p:xfrm>
            <a:off x="2357951" y="2420218"/>
            <a:ext cx="220663" cy="62071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4318" name="公式" r:id="rId31" imgW="139680" imgH="393480" progId="Equation.3">
                    <p:embed/>
                  </p:oleObj>
                </mc:Choice>
                <mc:Fallback>
                  <p:oleObj name="公式" r:id="rId31" imgW="139680" imgH="393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32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357951" y="2420218"/>
                          <a:ext cx="220663" cy="62071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/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64" name="对象 63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323465749"/>
                </p:ext>
              </p:extLst>
            </p:nvPr>
          </p:nvGraphicFramePr>
          <p:xfrm>
            <a:off x="2322538" y="3110334"/>
            <a:ext cx="222250" cy="6207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4319" name="公式" r:id="rId33" imgW="139680" imgH="393480" progId="Equation.3">
                    <p:embed/>
                  </p:oleObj>
                </mc:Choice>
                <mc:Fallback>
                  <p:oleObj name="公式" r:id="rId33" imgW="139680" imgH="393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34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322538" y="3110334"/>
                          <a:ext cx="222250" cy="62071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65" name="对象 64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4207860172"/>
                </p:ext>
              </p:extLst>
            </p:nvPr>
          </p:nvGraphicFramePr>
          <p:xfrm>
            <a:off x="2768625" y="2427709"/>
            <a:ext cx="361950" cy="6207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4320" name="公式" r:id="rId35" imgW="228600" imgH="393480" progId="Equation.3">
                    <p:embed/>
                  </p:oleObj>
                </mc:Choice>
                <mc:Fallback>
                  <p:oleObj name="公式" r:id="rId35" imgW="228600" imgH="393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36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768625" y="2427709"/>
                          <a:ext cx="361950" cy="62071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66" name="对象 65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778327928"/>
                </p:ext>
              </p:extLst>
            </p:nvPr>
          </p:nvGraphicFramePr>
          <p:xfrm>
            <a:off x="2752750" y="3148434"/>
            <a:ext cx="360363" cy="6207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4321" name="公式" r:id="rId37" imgW="228600" imgH="393480" progId="Equation.3">
                    <p:embed/>
                  </p:oleObj>
                </mc:Choice>
                <mc:Fallback>
                  <p:oleObj name="公式" r:id="rId37" imgW="228600" imgH="393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38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752750" y="3148434"/>
                          <a:ext cx="360363" cy="62071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67" name="组合 66"/>
          <p:cNvGrpSpPr/>
          <p:nvPr/>
        </p:nvGrpSpPr>
        <p:grpSpPr>
          <a:xfrm>
            <a:off x="5603528" y="2283793"/>
            <a:ext cx="2952328" cy="1311275"/>
            <a:chOff x="2051720" y="2419772"/>
            <a:chExt cx="2952328" cy="1311275"/>
          </a:xfrm>
        </p:grpSpPr>
        <p:sp>
          <p:nvSpPr>
            <p:cNvPr id="68" name="TextBox 67"/>
            <p:cNvSpPr txBox="1"/>
            <p:nvPr/>
          </p:nvSpPr>
          <p:spPr>
            <a:xfrm>
              <a:off x="2051720" y="2499742"/>
              <a:ext cx="295232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latin typeface="楷体" pitchFamily="49" charset="-122"/>
                  <a:ea typeface="楷体" pitchFamily="49" charset="-122"/>
                </a:rPr>
                <a:t>   =</a:t>
              </a:r>
            </a:p>
            <a:p>
              <a:endParaRPr lang="en-US" altLang="zh-CN" sz="2400" b="1" dirty="0" smtClean="0">
                <a:latin typeface="楷体" pitchFamily="49" charset="-122"/>
                <a:ea typeface="楷体" pitchFamily="49" charset="-122"/>
              </a:endParaRPr>
            </a:p>
            <a:p>
              <a:r>
                <a:rPr lang="en-US" altLang="zh-CN" sz="2400" b="1" dirty="0">
                  <a:latin typeface="楷体" pitchFamily="49" charset="-122"/>
                  <a:ea typeface="楷体" pitchFamily="49" charset="-122"/>
                </a:rPr>
                <a:t> </a:t>
              </a:r>
              <a:r>
                <a:rPr lang="en-US" altLang="zh-CN" sz="2400" b="1" dirty="0" smtClean="0">
                  <a:latin typeface="楷体" pitchFamily="49" charset="-122"/>
                  <a:ea typeface="楷体" pitchFamily="49" charset="-122"/>
                </a:rPr>
                <a:t>  =</a:t>
              </a:r>
              <a:endParaRPr lang="zh-CN" altLang="en-US" sz="2400" b="1" dirty="0">
                <a:latin typeface="楷体" pitchFamily="49" charset="-122"/>
                <a:ea typeface="楷体" pitchFamily="49" charset="-122"/>
              </a:endParaRPr>
            </a:p>
          </p:txBody>
        </p:sp>
        <p:graphicFrame>
          <p:nvGraphicFramePr>
            <p:cNvPr id="69" name="对象 68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642674696"/>
                </p:ext>
              </p:extLst>
            </p:nvPr>
          </p:nvGraphicFramePr>
          <p:xfrm>
            <a:off x="2348980" y="2419772"/>
            <a:ext cx="241300" cy="62071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4322" name="公式" r:id="rId39" imgW="152280" imgH="393480" progId="Equation.3">
                    <p:embed/>
                  </p:oleObj>
                </mc:Choice>
                <mc:Fallback>
                  <p:oleObj name="公式" r:id="rId39" imgW="152280" imgH="393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0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348980" y="2419772"/>
                          <a:ext cx="241300" cy="62071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/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71" name="对象 70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4283771693"/>
                </p:ext>
              </p:extLst>
            </p:nvPr>
          </p:nvGraphicFramePr>
          <p:xfrm>
            <a:off x="2272780" y="3110334"/>
            <a:ext cx="323850" cy="6207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4323" name="公式" r:id="rId41" imgW="203040" imgH="393480" progId="Equation.3">
                    <p:embed/>
                  </p:oleObj>
                </mc:Choice>
                <mc:Fallback>
                  <p:oleObj name="公式" r:id="rId41" imgW="203040" imgH="393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2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272780" y="3110334"/>
                          <a:ext cx="323850" cy="62071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72" name="对象 71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401379251"/>
                </p:ext>
              </p:extLst>
            </p:nvPr>
          </p:nvGraphicFramePr>
          <p:xfrm>
            <a:off x="2769667" y="2427709"/>
            <a:ext cx="360363" cy="6207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4324" name="公式" r:id="rId43" imgW="228600" imgH="393480" progId="Equation.3">
                    <p:embed/>
                  </p:oleObj>
                </mc:Choice>
                <mc:Fallback>
                  <p:oleObj name="公式" r:id="rId43" imgW="228600" imgH="393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4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769667" y="2427709"/>
                          <a:ext cx="360363" cy="62071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73" name="对象 72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672985341"/>
                </p:ext>
              </p:extLst>
            </p:nvPr>
          </p:nvGraphicFramePr>
          <p:xfrm>
            <a:off x="2750617" y="3095649"/>
            <a:ext cx="361950" cy="6207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4325" name="公式" r:id="rId45" imgW="228600" imgH="393480" progId="Equation.3">
                    <p:embed/>
                  </p:oleObj>
                </mc:Choice>
                <mc:Fallback>
                  <p:oleObj name="公式" r:id="rId45" imgW="228600" imgH="393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6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750617" y="3095649"/>
                          <a:ext cx="361950" cy="62071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" grpId="0" build="allAtOnce" bldLvl="0"/>
    </p:bldLst>
  </p:timing>
</p:sld>
</file>

<file path=ppt/theme/theme1.xml><?xml version="1.0" encoding="utf-8"?>
<a:theme xmlns:a="http://schemas.openxmlformats.org/drawingml/2006/main" name="3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6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4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5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495</Words>
  <Application>Microsoft Office PowerPoint</Application>
  <PresentationFormat>全屏显示(16:9)</PresentationFormat>
  <Paragraphs>108</Paragraphs>
  <Slides>15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9</vt:i4>
      </vt:variant>
      <vt:variant>
        <vt:lpstr>主题</vt:lpstr>
      </vt:variant>
      <vt:variant>
        <vt:i4>4</vt:i4>
      </vt:variant>
      <vt:variant>
        <vt:lpstr>嵌入 OLE 服务器</vt:lpstr>
      </vt:variant>
      <vt:variant>
        <vt:i4>3</vt:i4>
      </vt:variant>
      <vt:variant>
        <vt:lpstr>幻灯片标题</vt:lpstr>
      </vt:variant>
      <vt:variant>
        <vt:i4>15</vt:i4>
      </vt:variant>
    </vt:vector>
  </HeadingPairs>
  <TitlesOfParts>
    <vt:vector size="31" baseType="lpstr">
      <vt:lpstr>Arial</vt:lpstr>
      <vt:lpstr>宋体</vt:lpstr>
      <vt:lpstr>Calibri</vt:lpstr>
      <vt:lpstr>黑体</vt:lpstr>
      <vt:lpstr>楷体_GB2312</vt:lpstr>
      <vt:lpstr>幼圆</vt:lpstr>
      <vt:lpstr>楷体</vt:lpstr>
      <vt:lpstr>微软雅黑</vt:lpstr>
      <vt:lpstr>Times New Roman</vt:lpstr>
      <vt:lpstr>3_Office 主题</vt:lpstr>
      <vt:lpstr>6_Office 主题</vt:lpstr>
      <vt:lpstr>4_Office 主题</vt:lpstr>
      <vt:lpstr>5_Office 主题</vt:lpstr>
      <vt:lpstr>公式</vt:lpstr>
      <vt:lpstr>Microsoft 公式 3.0</vt:lpstr>
      <vt:lpstr>Equation.KSEE3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/>
  <cp:revision>24</cp:revision>
  <dcterms:created xsi:type="dcterms:W3CDTF">2017-03-17T02:28:00Z</dcterms:created>
  <dcterms:modified xsi:type="dcterms:W3CDTF">2019-10-14T07:51:45Z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2052-10.1.0.7224</vt:lpwstr>
  </property>
</Properties>
</file>